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5031" r:id="rId4"/>
    <p:sldMasterId id="2147483660" r:id="rId5"/>
  </p:sldMasterIdLst>
  <p:notesMasterIdLst>
    <p:notesMasterId r:id="rId12"/>
  </p:notesMasterIdLst>
  <p:handoutMasterIdLst>
    <p:handoutMasterId r:id="rId13"/>
  </p:handoutMasterIdLst>
  <p:sldIdLst>
    <p:sldId id="2910" r:id="rId6"/>
    <p:sldId id="2911" r:id="rId7"/>
    <p:sldId id="2914" r:id="rId8"/>
    <p:sldId id="2913" r:id="rId9"/>
    <p:sldId id="2915" r:id="rId10"/>
    <p:sldId id="2884" r:id="rId11"/>
  </p:sldIdLst>
  <p:sldSz cx="12192000" cy="6858000"/>
  <p:notesSz cx="6858000" cy="9144000"/>
  <p:embeddedFontLst>
    <p:embeddedFont>
      <p:font typeface="Montserrat" panose="00000500000000000000" pitchFamily="2" charset="0"/>
      <p:regular r:id="rId14"/>
      <p:bold r:id="rId15"/>
      <p:italic r:id="rId16"/>
      <p:boldItalic r:id="rId17"/>
    </p:embeddedFont>
    <p:embeddedFont>
      <p:font typeface="Montserrat Light" panose="00000400000000000000" pitchFamily="2" charset="0"/>
      <p:regular r:id="rId18"/>
      <p:italic r:id="rId19"/>
    </p:embeddedFont>
    <p:embeddedFont>
      <p:font typeface="Montserrat Medium" panose="00000600000000000000" pitchFamily="2" charset="0"/>
      <p:regular r:id="rId20"/>
      <p:italic r:id="rId21"/>
    </p:embeddedFont>
    <p:embeddedFont>
      <p:font typeface="Montserrat SemiBold" panose="00000700000000000000" pitchFamily="2" charset="0"/>
      <p:bold r:id="rId22"/>
      <p:boldItalic r:id="rId23"/>
    </p:embeddedFont>
    <p:embeddedFont>
      <p:font typeface="Tahoma" panose="020B0604030504040204" pitchFamily="34"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8A3766-4DF1-A09A-F7B8-1F7685D009AE}" name="Barfield,  Robin M" initials="BM" userId="S::rmbarfield@ncdot.gov::e66d3767-a500-47d6-9085-5ac28bcdc5d4" providerId="AD"/>
  <p188:author id="{9CD667E3-FE32-5FDD-C4F3-1A7E277CA12B}" name="Cox, Beth A" initials="CA" userId="S::bacox1@ncdot.gov::134a6072-d4c3-4101-b5ec-e9baec5213c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5D666E"/>
    <a:srgbClr val="4F6228"/>
    <a:srgbClr val="C3D69B"/>
    <a:srgbClr val="718594"/>
    <a:srgbClr val="B3D2E9"/>
    <a:srgbClr val="008DC7"/>
    <a:srgbClr val="22BAB3"/>
    <a:srgbClr val="A7BA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EB1384-D765-441F-97B3-00DE649F8110}" v="11" dt="2025-09-17T23:32:13.206"/>
  </p1510:revLst>
</p1510:revInfo>
</file>

<file path=ppt/tableStyles.xml><?xml version="1.0" encoding="utf-8"?>
<a:tblStyleLst xmlns:a="http://schemas.openxmlformats.org/drawingml/2006/main" def="{C4B1156A-380E-4F78-BDF5-A606A8083BF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458" y="37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51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1.fntdata"/><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6.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 Id="rId30"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lk, Brian N" userId="2c4a2cec-c48d-47c5-925a-a51df5e2a0cb" providerId="ADAL" clId="{5B4C93B4-A065-41A8-9E27-041FEEAD8FB9}"/>
    <pc:docChg chg="undo custSel addSld delSld modSld sldOrd">
      <pc:chgData name="Polk, Brian N" userId="2c4a2cec-c48d-47c5-925a-a51df5e2a0cb" providerId="ADAL" clId="{5B4C93B4-A065-41A8-9E27-041FEEAD8FB9}" dt="2025-09-17T23:40:56.928" v="2132" actId="1076"/>
      <pc:docMkLst>
        <pc:docMk/>
      </pc:docMkLst>
      <pc:sldChg chg="addSp delSp modSp mod">
        <pc:chgData name="Polk, Brian N" userId="2c4a2cec-c48d-47c5-925a-a51df5e2a0cb" providerId="ADAL" clId="{5B4C93B4-A065-41A8-9E27-041FEEAD8FB9}" dt="2025-09-17T23:40:56.928" v="2132" actId="1076"/>
        <pc:sldMkLst>
          <pc:docMk/>
          <pc:sldMk cId="4241288573" sldId="2884"/>
        </pc:sldMkLst>
        <pc:spChg chg="mod">
          <ac:chgData name="Polk, Brian N" userId="2c4a2cec-c48d-47c5-925a-a51df5e2a0cb" providerId="ADAL" clId="{5B4C93B4-A065-41A8-9E27-041FEEAD8FB9}" dt="2025-09-17T23:40:56.928" v="2132" actId="1076"/>
          <ac:spMkLst>
            <pc:docMk/>
            <pc:sldMk cId="4241288573" sldId="2884"/>
            <ac:spMk id="2" creationId="{745BECEE-4FEA-E538-D52C-78700DC62744}"/>
          </ac:spMkLst>
        </pc:spChg>
        <pc:spChg chg="add del">
          <ac:chgData name="Polk, Brian N" userId="2c4a2cec-c48d-47c5-925a-a51df5e2a0cb" providerId="ADAL" clId="{5B4C93B4-A065-41A8-9E27-041FEEAD8FB9}" dt="2025-09-17T23:39:18.585" v="2000" actId="21"/>
          <ac:spMkLst>
            <pc:docMk/>
            <pc:sldMk cId="4241288573" sldId="2884"/>
            <ac:spMk id="4" creationId="{1C2B6249-2176-628C-84BD-EFA19A5A9D6D}"/>
          </ac:spMkLst>
        </pc:spChg>
        <pc:spChg chg="add del">
          <ac:chgData name="Polk, Brian N" userId="2c4a2cec-c48d-47c5-925a-a51df5e2a0cb" providerId="ADAL" clId="{5B4C93B4-A065-41A8-9E27-041FEEAD8FB9}" dt="2025-09-17T23:39:15.739" v="1999" actId="21"/>
          <ac:spMkLst>
            <pc:docMk/>
            <pc:sldMk cId="4241288573" sldId="2884"/>
            <ac:spMk id="6" creationId="{057C7B35-FB16-8DDA-F5D3-891AB3635C1C}"/>
          </ac:spMkLst>
        </pc:spChg>
      </pc:sldChg>
      <pc:sldChg chg="del">
        <pc:chgData name="Polk, Brian N" userId="2c4a2cec-c48d-47c5-925a-a51df5e2a0cb" providerId="ADAL" clId="{5B4C93B4-A065-41A8-9E27-041FEEAD8FB9}" dt="2025-09-17T15:14:05.060" v="3" actId="47"/>
        <pc:sldMkLst>
          <pc:docMk/>
          <pc:sldMk cId="809764690" sldId="2906"/>
        </pc:sldMkLst>
      </pc:sldChg>
      <pc:sldChg chg="del">
        <pc:chgData name="Polk, Brian N" userId="2c4a2cec-c48d-47c5-925a-a51df5e2a0cb" providerId="ADAL" clId="{5B4C93B4-A065-41A8-9E27-041FEEAD8FB9}" dt="2025-09-17T15:13:51.936" v="1" actId="47"/>
        <pc:sldMkLst>
          <pc:docMk/>
          <pc:sldMk cId="276107814" sldId="2907"/>
        </pc:sldMkLst>
      </pc:sldChg>
      <pc:sldChg chg="del">
        <pc:chgData name="Polk, Brian N" userId="2c4a2cec-c48d-47c5-925a-a51df5e2a0cb" providerId="ADAL" clId="{5B4C93B4-A065-41A8-9E27-041FEEAD8FB9}" dt="2025-09-17T15:14:06.355" v="4" actId="47"/>
        <pc:sldMkLst>
          <pc:docMk/>
          <pc:sldMk cId="1426795971" sldId="2908"/>
        </pc:sldMkLst>
      </pc:sldChg>
      <pc:sldChg chg="del">
        <pc:chgData name="Polk, Brian N" userId="2c4a2cec-c48d-47c5-925a-a51df5e2a0cb" providerId="ADAL" clId="{5B4C93B4-A065-41A8-9E27-041FEEAD8FB9}" dt="2025-09-17T15:14:03.989" v="2" actId="47"/>
        <pc:sldMkLst>
          <pc:docMk/>
          <pc:sldMk cId="3682566623" sldId="2909"/>
        </pc:sldMkLst>
      </pc:sldChg>
      <pc:sldChg chg="addSp delSp modSp mod delAnim">
        <pc:chgData name="Polk, Brian N" userId="2c4a2cec-c48d-47c5-925a-a51df5e2a0cb" providerId="ADAL" clId="{5B4C93B4-A065-41A8-9E27-041FEEAD8FB9}" dt="2025-09-17T23:31:45.816" v="1801" actId="1076"/>
        <pc:sldMkLst>
          <pc:docMk/>
          <pc:sldMk cId="2510959063" sldId="2910"/>
        </pc:sldMkLst>
        <pc:spChg chg="add mod">
          <ac:chgData name="Polk, Brian N" userId="2c4a2cec-c48d-47c5-925a-a51df5e2a0cb" providerId="ADAL" clId="{5B4C93B4-A065-41A8-9E27-041FEEAD8FB9}" dt="2025-09-17T23:31:45.816" v="1801" actId="1076"/>
          <ac:spMkLst>
            <pc:docMk/>
            <pc:sldMk cId="2510959063" sldId="2910"/>
            <ac:spMk id="5" creationId="{31EA2822-1EB6-53FE-2409-FD3EE79E32A8}"/>
          </ac:spMkLst>
        </pc:spChg>
        <pc:picChg chg="del">
          <ac:chgData name="Polk, Brian N" userId="2c4a2cec-c48d-47c5-925a-a51df5e2a0cb" providerId="ADAL" clId="{5B4C93B4-A065-41A8-9E27-041FEEAD8FB9}" dt="2025-09-17T15:14:26.660" v="10" actId="478"/>
          <ac:picMkLst>
            <pc:docMk/>
            <pc:sldMk cId="2510959063" sldId="2910"/>
            <ac:picMk id="2" creationId="{0DA5F404-2D98-CAB1-75AE-9AD562F49456}"/>
          </ac:picMkLst>
        </pc:picChg>
        <pc:picChg chg="add del mod">
          <ac:chgData name="Polk, Brian N" userId="2c4a2cec-c48d-47c5-925a-a51df5e2a0cb" providerId="ADAL" clId="{5B4C93B4-A065-41A8-9E27-041FEEAD8FB9}" dt="2025-09-17T15:25:49.099" v="22" actId="478"/>
          <ac:picMkLst>
            <pc:docMk/>
            <pc:sldMk cId="2510959063" sldId="2910"/>
            <ac:picMk id="3" creationId="{71540B28-6907-CD2D-7268-3B139E6DC016}"/>
          </ac:picMkLst>
        </pc:picChg>
        <pc:picChg chg="add mod">
          <ac:chgData name="Polk, Brian N" userId="2c4a2cec-c48d-47c5-925a-a51df5e2a0cb" providerId="ADAL" clId="{5B4C93B4-A065-41A8-9E27-041FEEAD8FB9}" dt="2025-09-17T15:42:09.011" v="86" actId="1076"/>
          <ac:picMkLst>
            <pc:docMk/>
            <pc:sldMk cId="2510959063" sldId="2910"/>
            <ac:picMk id="4" creationId="{C38CF54D-3AC6-9A15-1DD0-F96CB20C32A7}"/>
          </ac:picMkLst>
        </pc:picChg>
      </pc:sldChg>
      <pc:sldChg chg="addSp delSp modSp mod">
        <pc:chgData name="Polk, Brian N" userId="2c4a2cec-c48d-47c5-925a-a51df5e2a0cb" providerId="ADAL" clId="{5B4C93B4-A065-41A8-9E27-041FEEAD8FB9}" dt="2025-09-17T23:32:52.291" v="1815" actId="20577"/>
        <pc:sldMkLst>
          <pc:docMk/>
          <pc:sldMk cId="1053224706" sldId="2911"/>
        </pc:sldMkLst>
        <pc:spChg chg="mod">
          <ac:chgData name="Polk, Brian N" userId="2c4a2cec-c48d-47c5-925a-a51df5e2a0cb" providerId="ADAL" clId="{5B4C93B4-A065-41A8-9E27-041FEEAD8FB9}" dt="2025-09-17T23:32:31.278" v="1808" actId="1076"/>
          <ac:spMkLst>
            <pc:docMk/>
            <pc:sldMk cId="1053224706" sldId="2911"/>
            <ac:spMk id="4" creationId="{F334A1EA-8650-D75B-3059-27207546BAB9}"/>
          </ac:spMkLst>
        </pc:spChg>
        <pc:spChg chg="add mod">
          <ac:chgData name="Polk, Brian N" userId="2c4a2cec-c48d-47c5-925a-a51df5e2a0cb" providerId="ADAL" clId="{5B4C93B4-A065-41A8-9E27-041FEEAD8FB9}" dt="2025-09-17T23:32:52.291" v="1815" actId="20577"/>
          <ac:spMkLst>
            <pc:docMk/>
            <pc:sldMk cId="1053224706" sldId="2911"/>
            <ac:spMk id="7" creationId="{7E6C9B4E-8885-739B-B9DB-0A8D244736E6}"/>
          </ac:spMkLst>
        </pc:spChg>
        <pc:picChg chg="del">
          <ac:chgData name="Polk, Brian N" userId="2c4a2cec-c48d-47c5-925a-a51df5e2a0cb" providerId="ADAL" clId="{5B4C93B4-A065-41A8-9E27-041FEEAD8FB9}" dt="2025-09-17T15:14:19.419" v="7" actId="478"/>
          <ac:picMkLst>
            <pc:docMk/>
            <pc:sldMk cId="1053224706" sldId="2911"/>
            <ac:picMk id="3" creationId="{9D6068EB-08B8-0EC0-1E72-754C9CE2726C}"/>
          </ac:picMkLst>
        </pc:picChg>
        <pc:picChg chg="del">
          <ac:chgData name="Polk, Brian N" userId="2c4a2cec-c48d-47c5-925a-a51df5e2a0cb" providerId="ADAL" clId="{5B4C93B4-A065-41A8-9E27-041FEEAD8FB9}" dt="2025-09-17T15:14:23.378" v="9" actId="478"/>
          <ac:picMkLst>
            <pc:docMk/>
            <pc:sldMk cId="1053224706" sldId="2911"/>
            <ac:picMk id="5" creationId="{6772FA19-99BC-F3EF-CA52-717D3C20BCA6}"/>
          </ac:picMkLst>
        </pc:picChg>
        <pc:picChg chg="del">
          <ac:chgData name="Polk, Brian N" userId="2c4a2cec-c48d-47c5-925a-a51df5e2a0cb" providerId="ADAL" clId="{5B4C93B4-A065-41A8-9E27-041FEEAD8FB9}" dt="2025-09-17T15:14:21.324" v="8" actId="478"/>
          <ac:picMkLst>
            <pc:docMk/>
            <pc:sldMk cId="1053224706" sldId="2911"/>
            <ac:picMk id="6" creationId="{10A8B307-18B5-E03A-5D79-F2B98A47903F}"/>
          </ac:picMkLst>
        </pc:picChg>
      </pc:sldChg>
      <pc:sldChg chg="del">
        <pc:chgData name="Polk, Brian N" userId="2c4a2cec-c48d-47c5-925a-a51df5e2a0cb" providerId="ADAL" clId="{5B4C93B4-A065-41A8-9E27-041FEEAD8FB9}" dt="2025-09-17T15:13:49.904" v="0" actId="47"/>
        <pc:sldMkLst>
          <pc:docMk/>
          <pc:sldMk cId="3754340647" sldId="2912"/>
        </pc:sldMkLst>
      </pc:sldChg>
      <pc:sldChg chg="addSp delSp modSp mod ord">
        <pc:chgData name="Polk, Brian N" userId="2c4a2cec-c48d-47c5-925a-a51df5e2a0cb" providerId="ADAL" clId="{5B4C93B4-A065-41A8-9E27-041FEEAD8FB9}" dt="2025-09-17T23:25:09.369" v="1651" actId="1076"/>
        <pc:sldMkLst>
          <pc:docMk/>
          <pc:sldMk cId="2398882526" sldId="2913"/>
        </pc:sldMkLst>
        <pc:spChg chg="add mod">
          <ac:chgData name="Polk, Brian N" userId="2c4a2cec-c48d-47c5-925a-a51df5e2a0cb" providerId="ADAL" clId="{5B4C93B4-A065-41A8-9E27-041FEEAD8FB9}" dt="2025-09-17T23:25:09.369" v="1651" actId="1076"/>
          <ac:spMkLst>
            <pc:docMk/>
            <pc:sldMk cId="2398882526" sldId="2913"/>
            <ac:spMk id="5" creationId="{9EA6343B-E624-B0F8-C370-A1DCDFDC8C9F}"/>
          </ac:spMkLst>
        </pc:spChg>
        <pc:spChg chg="mod">
          <ac:chgData name="Polk, Brian N" userId="2c4a2cec-c48d-47c5-925a-a51df5e2a0cb" providerId="ADAL" clId="{5B4C93B4-A065-41A8-9E27-041FEEAD8FB9}" dt="2025-09-17T22:14:35.527" v="1357" actId="1076"/>
          <ac:spMkLst>
            <pc:docMk/>
            <pc:sldMk cId="2398882526" sldId="2913"/>
            <ac:spMk id="6" creationId="{2C84FAFD-45AE-CC25-61C6-5D8B14125F44}"/>
          </ac:spMkLst>
        </pc:spChg>
        <pc:picChg chg="del">
          <ac:chgData name="Polk, Brian N" userId="2c4a2cec-c48d-47c5-925a-a51df5e2a0cb" providerId="ADAL" clId="{5B4C93B4-A065-41A8-9E27-041FEEAD8FB9}" dt="2025-09-17T15:14:12.218" v="5" actId="478"/>
          <ac:picMkLst>
            <pc:docMk/>
            <pc:sldMk cId="2398882526" sldId="2913"/>
            <ac:picMk id="3" creationId="{F96353C7-E50C-848E-F104-A018F8C4C9AD}"/>
          </ac:picMkLst>
        </pc:picChg>
        <pc:picChg chg="del">
          <ac:chgData name="Polk, Brian N" userId="2c4a2cec-c48d-47c5-925a-a51df5e2a0cb" providerId="ADAL" clId="{5B4C93B4-A065-41A8-9E27-041FEEAD8FB9}" dt="2025-09-17T15:14:15.571" v="6" actId="478"/>
          <ac:picMkLst>
            <pc:docMk/>
            <pc:sldMk cId="2398882526" sldId="2913"/>
            <ac:picMk id="4" creationId="{79219C79-A9B7-36B9-D190-3E0B46E8E9BD}"/>
          </ac:picMkLst>
        </pc:picChg>
      </pc:sldChg>
      <pc:sldChg chg="addSp modSp mod ord">
        <pc:chgData name="Polk, Brian N" userId="2c4a2cec-c48d-47c5-925a-a51df5e2a0cb" providerId="ADAL" clId="{5B4C93B4-A065-41A8-9E27-041FEEAD8FB9}" dt="2025-09-17T23:37:10.395" v="1998" actId="1076"/>
        <pc:sldMkLst>
          <pc:docMk/>
          <pc:sldMk cId="4254789016" sldId="2914"/>
        </pc:sldMkLst>
        <pc:spChg chg="mod">
          <ac:chgData name="Polk, Brian N" userId="2c4a2cec-c48d-47c5-925a-a51df5e2a0cb" providerId="ADAL" clId="{5B4C93B4-A065-41A8-9E27-041FEEAD8FB9}" dt="2025-09-17T23:37:10.395" v="1998" actId="1076"/>
          <ac:spMkLst>
            <pc:docMk/>
            <pc:sldMk cId="4254789016" sldId="2914"/>
            <ac:spMk id="2" creationId="{98CABF4F-D0ED-E2DC-2DD1-1C09192E6CA0}"/>
          </ac:spMkLst>
        </pc:spChg>
        <pc:spChg chg="add mod">
          <ac:chgData name="Polk, Brian N" userId="2c4a2cec-c48d-47c5-925a-a51df5e2a0cb" providerId="ADAL" clId="{5B4C93B4-A065-41A8-9E27-041FEEAD8FB9}" dt="2025-09-17T23:20:21.996" v="1532" actId="255"/>
          <ac:spMkLst>
            <pc:docMk/>
            <pc:sldMk cId="4254789016" sldId="2914"/>
            <ac:spMk id="3" creationId="{93F38E00-4F24-38E7-216D-C98201E7B32C}"/>
          </ac:spMkLst>
        </pc:spChg>
      </pc:sldChg>
      <pc:sldChg chg="addSp delSp modSp new mod">
        <pc:chgData name="Polk, Brian N" userId="2c4a2cec-c48d-47c5-925a-a51df5e2a0cb" providerId="ADAL" clId="{5B4C93B4-A065-41A8-9E27-041FEEAD8FB9}" dt="2025-09-17T23:31:12.015" v="1771" actId="1076"/>
        <pc:sldMkLst>
          <pc:docMk/>
          <pc:sldMk cId="3658072308" sldId="2915"/>
        </pc:sldMkLst>
        <pc:spChg chg="del">
          <ac:chgData name="Polk, Brian N" userId="2c4a2cec-c48d-47c5-925a-a51df5e2a0cb" providerId="ADAL" clId="{5B4C93B4-A065-41A8-9E27-041FEEAD8FB9}" dt="2025-09-17T22:07:12.479" v="1104" actId="478"/>
          <ac:spMkLst>
            <pc:docMk/>
            <pc:sldMk cId="3658072308" sldId="2915"/>
            <ac:spMk id="2" creationId="{44802BDF-4C8A-69F6-CA10-86387FEFE55D}"/>
          </ac:spMkLst>
        </pc:spChg>
        <pc:spChg chg="mod">
          <ac:chgData name="Polk, Brian N" userId="2c4a2cec-c48d-47c5-925a-a51df5e2a0cb" providerId="ADAL" clId="{5B4C93B4-A065-41A8-9E27-041FEEAD8FB9}" dt="2025-09-17T23:31:06.133" v="1769" actId="1076"/>
          <ac:spMkLst>
            <pc:docMk/>
            <pc:sldMk cId="3658072308" sldId="2915"/>
            <ac:spMk id="3" creationId="{69957EBF-FA3B-73D6-E7B0-8AE04FD34965}"/>
          </ac:spMkLst>
        </pc:spChg>
        <pc:spChg chg="add del mod">
          <ac:chgData name="Polk, Brian N" userId="2c4a2cec-c48d-47c5-925a-a51df5e2a0cb" providerId="ADAL" clId="{5B4C93B4-A065-41A8-9E27-041FEEAD8FB9}" dt="2025-09-17T22:18:24.126" v="1394" actId="478"/>
          <ac:spMkLst>
            <pc:docMk/>
            <pc:sldMk cId="3658072308" sldId="2915"/>
            <ac:spMk id="6" creationId="{850A5ED5-B99F-B3ED-68F4-D7F3A2DEFC80}"/>
          </ac:spMkLst>
        </pc:spChg>
        <pc:picChg chg="add mod modCrop">
          <ac:chgData name="Polk, Brian N" userId="2c4a2cec-c48d-47c5-925a-a51df5e2a0cb" providerId="ADAL" clId="{5B4C93B4-A065-41A8-9E27-041FEEAD8FB9}" dt="2025-09-17T23:28:41.854" v="1667" actId="1076"/>
          <ac:picMkLst>
            <pc:docMk/>
            <pc:sldMk cId="3658072308" sldId="2915"/>
            <ac:picMk id="7" creationId="{86BCEAF8-5F67-7E91-0003-D8A0F7D87911}"/>
          </ac:picMkLst>
        </pc:picChg>
        <pc:picChg chg="add mod">
          <ac:chgData name="Polk, Brian N" userId="2c4a2cec-c48d-47c5-925a-a51df5e2a0cb" providerId="ADAL" clId="{5B4C93B4-A065-41A8-9E27-041FEEAD8FB9}" dt="2025-09-17T23:31:12.015" v="1771" actId="1076"/>
          <ac:picMkLst>
            <pc:docMk/>
            <pc:sldMk cId="3658072308" sldId="2915"/>
            <ac:picMk id="8" creationId="{4FF6C25F-E6F5-7CB3-7BCF-9E22848A2BFF}"/>
          </ac:picMkLst>
        </pc:picChg>
        <pc:picChg chg="add del mod">
          <ac:chgData name="Polk, Brian N" userId="2c4a2cec-c48d-47c5-925a-a51df5e2a0cb" providerId="ADAL" clId="{5B4C93B4-A065-41A8-9E27-041FEEAD8FB9}" dt="2025-09-17T23:27:41.070" v="1663" actId="478"/>
          <ac:picMkLst>
            <pc:docMk/>
            <pc:sldMk cId="3658072308" sldId="2915"/>
            <ac:picMk id="9" creationId="{6715B5EE-8AF3-9B50-48BF-58F7F1AE811C}"/>
          </ac:picMkLst>
        </pc:picChg>
        <pc:picChg chg="add mod modCrop">
          <ac:chgData name="Polk, Brian N" userId="2c4a2cec-c48d-47c5-925a-a51df5e2a0cb" providerId="ADAL" clId="{5B4C93B4-A065-41A8-9E27-041FEEAD8FB9}" dt="2025-09-17T23:30:14.152" v="1681" actId="1076"/>
          <ac:picMkLst>
            <pc:docMk/>
            <pc:sldMk cId="3658072308" sldId="2915"/>
            <ac:picMk id="10" creationId="{BB9916EF-7EBE-90A5-F346-ACAFBFA5D596}"/>
          </ac:picMkLst>
        </pc:picChg>
        <pc:picChg chg="add mod modCrop">
          <ac:chgData name="Polk, Brian N" userId="2c4a2cec-c48d-47c5-925a-a51df5e2a0cb" providerId="ADAL" clId="{5B4C93B4-A065-41A8-9E27-041FEEAD8FB9}" dt="2025-09-17T23:30:10.544" v="1680" actId="1440"/>
          <ac:picMkLst>
            <pc:docMk/>
            <pc:sldMk cId="3658072308" sldId="2915"/>
            <ac:picMk id="11" creationId="{C517370C-C6C1-BC2A-FF11-6F82D187461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94FDD4-F17D-E640-A308-95ACFE0074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latin typeface="Montserrat" pitchFamily="2" charset="77"/>
              </a:rPr>
              <a:t>Presentation Title</a:t>
            </a:r>
          </a:p>
        </p:txBody>
      </p:sp>
      <p:sp>
        <p:nvSpPr>
          <p:cNvPr id="3" name="Date Placeholder 2">
            <a:extLst>
              <a:ext uri="{FF2B5EF4-FFF2-40B4-BE49-F238E27FC236}">
                <a16:creationId xmlns:a16="http://schemas.microsoft.com/office/drawing/2014/main" id="{ECD468A3-CCFB-C04E-938C-FE5F378BC1C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144BE8-E69E-734C-9CFF-049BB7751FC9}" type="datetimeFigureOut">
              <a:rPr lang="en-US" smtClean="0">
                <a:latin typeface="Montserrat" pitchFamily="2" charset="77"/>
              </a:rPr>
              <a:t>9/17/2025</a:t>
            </a:fld>
            <a:endParaRPr lang="en-US">
              <a:latin typeface="Montserrat" pitchFamily="2" charset="77"/>
            </a:endParaRPr>
          </a:p>
        </p:txBody>
      </p:sp>
      <p:sp>
        <p:nvSpPr>
          <p:cNvPr id="4" name="Footer Placeholder 3">
            <a:extLst>
              <a:ext uri="{FF2B5EF4-FFF2-40B4-BE49-F238E27FC236}">
                <a16:creationId xmlns:a16="http://schemas.microsoft.com/office/drawing/2014/main" id="{FB06C6D9-989E-9641-9D51-2EDE079EE7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Montserrat" pitchFamily="2" charset="77"/>
            </a:endParaRPr>
          </a:p>
        </p:txBody>
      </p:sp>
      <p:sp>
        <p:nvSpPr>
          <p:cNvPr id="5" name="Slide Number Placeholder 4">
            <a:extLst>
              <a:ext uri="{FF2B5EF4-FFF2-40B4-BE49-F238E27FC236}">
                <a16:creationId xmlns:a16="http://schemas.microsoft.com/office/drawing/2014/main" id="{2F19C2F4-7B72-BB45-8F45-B862C80AC5D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22F5A7-E952-4B44-9D13-5AA530C639B7}" type="slidenum">
              <a:rPr lang="en-US" smtClean="0">
                <a:latin typeface="Montserrat" pitchFamily="2" charset="77"/>
              </a:rPr>
              <a:t>‹#›</a:t>
            </a:fld>
            <a:endParaRPr lang="en-US">
              <a:latin typeface="Montserrat" pitchFamily="2" charset="77"/>
            </a:endParaRPr>
          </a:p>
        </p:txBody>
      </p:sp>
    </p:spTree>
    <p:extLst>
      <p:ext uri="{BB962C8B-B14F-4D97-AF65-F5344CB8AC3E}">
        <p14:creationId xmlns:p14="http://schemas.microsoft.com/office/powerpoint/2010/main" val="11061360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ontserrat" pitchFamily="2" charset="77"/>
              </a:defRPr>
            </a:lvl1pPr>
          </a:lstStyle>
          <a:p>
            <a:r>
              <a:rPr lang="en-US"/>
              <a:t>Presentation Title</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ontserrat" pitchFamily="2" charset="77"/>
              </a:defRPr>
            </a:lvl1pPr>
          </a:lstStyle>
          <a:p>
            <a:fld id="{37966512-5CFF-724D-93AD-60A9C1F8AFC7}" type="datetimeFigureOut">
              <a:rPr lang="en-US" smtClean="0"/>
              <a:pPr/>
              <a:t>9/17/2025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ontserrat" pitchFamily="2"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ontserrat" pitchFamily="2" charset="77"/>
              </a:defRPr>
            </a:lvl1pPr>
          </a:lstStyle>
          <a:p>
            <a:fld id="{4FC19CE8-D78C-D24E-A54D-967966A9563F}" type="slidenum">
              <a:rPr lang="en-US" smtClean="0"/>
              <a:pPr/>
              <a:t>‹#›</a:t>
            </a:fld>
            <a:endParaRPr lang="en-US"/>
          </a:p>
        </p:txBody>
      </p:sp>
    </p:spTree>
    <p:extLst>
      <p:ext uri="{BB962C8B-B14F-4D97-AF65-F5344CB8AC3E}">
        <p14:creationId xmlns:p14="http://schemas.microsoft.com/office/powerpoint/2010/main" val="271821604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ontserrat" pitchFamily="2" charset="77"/>
        <a:ea typeface="+mn-ea"/>
        <a:cs typeface="+mn-cs"/>
      </a:defRPr>
    </a:lvl1pPr>
    <a:lvl2pPr marL="457200" algn="l" defTabSz="914400" rtl="0" eaLnBrk="1" latinLnBrk="0" hangingPunct="1">
      <a:defRPr sz="1200" b="0" i="0" kern="1200">
        <a:solidFill>
          <a:schemeClr val="tx1"/>
        </a:solidFill>
        <a:latin typeface="Montserrat" pitchFamily="2" charset="77"/>
        <a:ea typeface="+mn-ea"/>
        <a:cs typeface="+mn-cs"/>
      </a:defRPr>
    </a:lvl2pPr>
    <a:lvl3pPr marL="914400" algn="l" defTabSz="914400" rtl="0" eaLnBrk="1" latinLnBrk="0" hangingPunct="1">
      <a:defRPr sz="1200" b="0" i="0" kern="1200">
        <a:solidFill>
          <a:schemeClr val="tx1"/>
        </a:solidFill>
        <a:latin typeface="Montserrat" pitchFamily="2" charset="77"/>
        <a:ea typeface="+mn-ea"/>
        <a:cs typeface="+mn-cs"/>
      </a:defRPr>
    </a:lvl3pPr>
    <a:lvl4pPr marL="1371600" algn="l" defTabSz="914400" rtl="0" eaLnBrk="1" latinLnBrk="0" hangingPunct="1">
      <a:defRPr sz="1200" b="0" i="0" kern="1200">
        <a:solidFill>
          <a:schemeClr val="tx1"/>
        </a:solidFill>
        <a:latin typeface="Montserrat" pitchFamily="2" charset="77"/>
        <a:ea typeface="+mn-ea"/>
        <a:cs typeface="+mn-cs"/>
      </a:defRPr>
    </a:lvl4pPr>
    <a:lvl5pPr marL="1828800" algn="l" defTabSz="914400" rtl="0" eaLnBrk="1" latinLnBrk="0" hangingPunct="1">
      <a:defRPr sz="1200" b="0" i="0" kern="1200">
        <a:solidFill>
          <a:schemeClr val="tx1"/>
        </a:solidFill>
        <a:latin typeface="Montserrat"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3.svg"/><Relationship Id="rId12" Type="http://schemas.openxmlformats.org/officeDocument/2006/relationships/image" Target="../media/image28.png"/><Relationship Id="rId17" Type="http://schemas.openxmlformats.org/officeDocument/2006/relationships/image" Target="../media/image33.svg"/><Relationship Id="rId2" Type="http://schemas.openxmlformats.org/officeDocument/2006/relationships/image" Target="../media/image12.jpeg"/><Relationship Id="rId16"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19" Type="http://schemas.openxmlformats.org/officeDocument/2006/relationships/image" Target="../media/image35.sv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12.jpeg"/><Relationship Id="rId1" Type="http://schemas.openxmlformats.org/officeDocument/2006/relationships/slideMaster" Target="../slideMasters/slideMaster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 Lighthouse, Mountains, Full Logo, Title and Subtitl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5634453" y="3235764"/>
            <a:ext cx="5865181" cy="713497"/>
          </a:xfrm>
        </p:spPr>
        <p:txBody>
          <a:bodyPr anchor="ctr">
            <a:normAutofit/>
          </a:bodyPr>
          <a:lstStyle>
            <a:lvl1pPr algn="r">
              <a:defRPr sz="28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p:cNvSpPr>
            <a:spLocks noGrp="1"/>
          </p:cNvSpPr>
          <p:nvPr>
            <p:ph type="subTitle" idx="1" hasCustomPrompt="1"/>
          </p:nvPr>
        </p:nvSpPr>
        <p:spPr>
          <a:xfrm>
            <a:off x="7010492" y="2928374"/>
            <a:ext cx="4489142" cy="614779"/>
          </a:xfrm>
        </p:spPr>
        <p:txBody>
          <a:bodyPr anchor="ctr">
            <a:normAutofit/>
          </a:bodyPr>
          <a:lstStyle>
            <a:lvl1pPr marL="0" indent="0" algn="r">
              <a:buNone/>
              <a:defRPr sz="20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Master subtitle style (date)</a:t>
            </a:r>
          </a:p>
        </p:txBody>
      </p:sp>
      <p:sp>
        <p:nvSpPr>
          <p:cNvPr id="8" name="Rectangle 7">
            <a:extLst>
              <a:ext uri="{FF2B5EF4-FFF2-40B4-BE49-F238E27FC236}">
                <a16:creationId xmlns:a16="http://schemas.microsoft.com/office/drawing/2014/main" id="{89EE5989-A237-44ED-9A46-F3D25882883F}"/>
              </a:ext>
            </a:extLst>
          </p:cNvPr>
          <p:cNvSpPr/>
          <p:nvPr userDrawn="1"/>
        </p:nvSpPr>
        <p:spPr>
          <a:xfrm>
            <a:off x="383177" y="2473234"/>
            <a:ext cx="3553097" cy="2002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54721FC-AE4F-47E8-AF8D-F2ABF799D36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07401" y="5331820"/>
            <a:ext cx="3676650" cy="1311157"/>
          </a:xfrm>
          <a:prstGeom prst="rect">
            <a:avLst/>
          </a:prstGeom>
        </p:spPr>
      </p:pic>
    </p:spTree>
    <p:extLst>
      <p:ext uri="{BB962C8B-B14F-4D97-AF65-F5344CB8AC3E}">
        <p14:creationId xmlns:p14="http://schemas.microsoft.com/office/powerpoint/2010/main" val="705743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 Title, Short Text, Logo,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228727"/>
            <a:ext cx="10515600" cy="5019673"/>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10" name="Content Placeholder 6">
            <a:extLst>
              <a:ext uri="{FF2B5EF4-FFF2-40B4-BE49-F238E27FC236}">
                <a16:creationId xmlns:a16="http://schemas.microsoft.com/office/drawing/2014/main" id="{A071A617-FAF4-4AE3-B69C-134347C535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2926327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Pottery Image Title/Subtitle Area, Short Text, Logo,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32"/>
            <a:ext cx="12192000" cy="1333500"/>
          </a:xfrm>
          <a:prstGeom prst="rect">
            <a:avLst/>
          </a:prstGeom>
        </p:spPr>
      </p:pic>
      <p:sp>
        <p:nvSpPr>
          <p:cNvPr id="2" name="Title 1"/>
          <p:cNvSpPr>
            <a:spLocks noGrp="1"/>
          </p:cNvSpPr>
          <p:nvPr>
            <p:ph type="title"/>
          </p:nvPr>
        </p:nvSpPr>
        <p:spPr>
          <a:xfrm>
            <a:off x="1238250" y="229933"/>
            <a:ext cx="7372350"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238250" y="577599"/>
            <a:ext cx="7372350"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3" name="Content Placeholder 6">
            <a:extLst>
              <a:ext uri="{FF2B5EF4-FFF2-40B4-BE49-F238E27FC236}">
                <a16:creationId xmlns:a16="http://schemas.microsoft.com/office/drawing/2014/main" id="{1C54A845-0B0C-407F-9ECC-AF75B7B9D5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18246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Pharma Image Title/Subtitle Area, Short Text, Logo, Ba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333500"/>
          </a:xfrm>
          <a:prstGeom prst="rect">
            <a:avLst/>
          </a:prstGeom>
        </p:spPr>
      </p:pic>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514475" y="201358"/>
            <a:ext cx="7067550"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514475" y="549024"/>
            <a:ext cx="7067550"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4A4B1867-30C5-42EA-8C67-EF3037147A5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2717667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Mtns Image Title/Subtitle Area, Short Text, Logo,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333500"/>
          </a:xfrm>
          <a:prstGeom prst="rect">
            <a:avLst/>
          </a:prstGeom>
        </p:spPr>
      </p:pic>
      <p:sp>
        <p:nvSpPr>
          <p:cNvPr id="2" name="Title 1"/>
          <p:cNvSpPr>
            <a:spLocks noGrp="1"/>
          </p:cNvSpPr>
          <p:nvPr>
            <p:ph type="title"/>
          </p:nvPr>
        </p:nvSpPr>
        <p:spPr>
          <a:xfrm>
            <a:off x="1057275" y="205230"/>
            <a:ext cx="6029326"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057275" y="563461"/>
            <a:ext cx="6029325"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DD08425C-57D8-4808-9CF0-226279E52BB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705623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Seaport Industrial Image Title/Subtitle Area, Short Text, Logo, Bar">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581"/>
            <a:ext cx="12192000" cy="1333500"/>
          </a:xfrm>
          <a:prstGeom prst="rect">
            <a:avLst/>
          </a:prstGeom>
        </p:spPr>
      </p:pic>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199323" y="205230"/>
            <a:ext cx="6195776"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199323" y="563461"/>
            <a:ext cx="6195775"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A7C37735-4226-42C3-94CC-25BEB31BC53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035345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Coast Image Title/Subtitle Area, Short Text, Logo,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333500"/>
          </a:xfrm>
          <a:prstGeom prst="rect">
            <a:avLst/>
          </a:prstGeom>
        </p:spPr>
      </p:pic>
      <p:sp>
        <p:nvSpPr>
          <p:cNvPr id="2" name="Title 1"/>
          <p:cNvSpPr>
            <a:spLocks noGrp="1"/>
          </p:cNvSpPr>
          <p:nvPr>
            <p:ph type="title"/>
          </p:nvPr>
        </p:nvSpPr>
        <p:spPr>
          <a:xfrm>
            <a:off x="1057275" y="205230"/>
            <a:ext cx="6267450"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057275" y="563461"/>
            <a:ext cx="6267450"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2E4C30BD-13EE-44A0-BA1B-4719408705E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58460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 Aviation Image Title/Subtitle Area, Short Text, Logo, Ba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333500"/>
          </a:xfrm>
          <a:prstGeom prst="rect">
            <a:avLst/>
          </a:prstGeom>
        </p:spPr>
      </p:pic>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057274" y="205230"/>
            <a:ext cx="7323245"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057274" y="563461"/>
            <a:ext cx="7323245"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CF5D5B17-164A-4AD7-B23D-9DFBCBBD61C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1980460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 Manufacturing Image Title/Subtitle Area, Short Text, Logo, Bar">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333500"/>
          </a:xfrm>
          <a:prstGeom prst="rect">
            <a:avLst/>
          </a:prstGeom>
        </p:spPr>
      </p:pic>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221867" y="205230"/>
            <a:ext cx="6449950"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221867" y="563461"/>
            <a:ext cx="6449950"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9B5D2C21-24F8-476D-A65E-BD841626C8A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2168994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Manufacturing 2 Image Title/Subtitle Area, Short Text, Logo, Ba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333500"/>
          </a:xfrm>
          <a:prstGeom prst="rect">
            <a:avLst/>
          </a:prstGeom>
        </p:spPr>
      </p:pic>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1633346" y="159510"/>
            <a:ext cx="7181469" cy="557215"/>
          </a:xfrm>
        </p:spPr>
        <p:txBody>
          <a:bodyPr>
            <a:normAutofit/>
          </a:bodyPr>
          <a:lstStyle>
            <a:lvl1pPr algn="l">
              <a:defRPr sz="32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493045"/>
            <a:ext cx="10515600" cy="4755355"/>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10" name="Subtitle 2"/>
          <p:cNvSpPr>
            <a:spLocks noGrp="1"/>
          </p:cNvSpPr>
          <p:nvPr>
            <p:ph type="subTitle" idx="13"/>
          </p:nvPr>
        </p:nvSpPr>
        <p:spPr>
          <a:xfrm>
            <a:off x="1633346" y="517741"/>
            <a:ext cx="7181469" cy="571353"/>
          </a:xfrm>
        </p:spPr>
        <p:txBody>
          <a:bodyPr anchor="ctr">
            <a:normAutofit/>
          </a:bodyPr>
          <a:lstStyle>
            <a:lvl1pPr marL="0" indent="0" algn="l">
              <a:buNone/>
              <a:defRPr sz="1600" baseline="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Content Placeholder 6">
            <a:extLst>
              <a:ext uri="{FF2B5EF4-FFF2-40B4-BE49-F238E27FC236}">
                <a16:creationId xmlns:a16="http://schemas.microsoft.com/office/drawing/2014/main" id="{8080EEC0-8F06-4C02-AFF7-E86E2E05940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86727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ontent Slide - Title, Long Text, Bar">
    <p:spTree>
      <p:nvGrpSpPr>
        <p:cNvPr id="1" name=""/>
        <p:cNvGrpSpPr/>
        <p:nvPr/>
      </p:nvGrpSpPr>
      <p:grpSpPr>
        <a:xfrm>
          <a:off x="0" y="0"/>
          <a:ext cx="0" cy="0"/>
          <a:chOff x="0" y="0"/>
          <a:chExt cx="0" cy="0"/>
        </a:xfrm>
      </p:grpSpPr>
      <p:sp>
        <p:nvSpPr>
          <p:cNvPr id="12" name="Rectangle 11"/>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hasCustomPrompt="1"/>
          </p:nvPr>
        </p:nvSpPr>
        <p:spPr>
          <a:xfrm>
            <a:off x="838200" y="1228727"/>
            <a:ext cx="10515600" cy="5019673"/>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pPr lvl="0"/>
            <a:r>
              <a:rPr lang="en-US"/>
              <a:t>Text slide – long amount of copy</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8" name="Content Placeholder 6">
            <a:extLst>
              <a:ext uri="{FF2B5EF4-FFF2-40B4-BE49-F238E27FC236}">
                <a16:creationId xmlns:a16="http://schemas.microsoft.com/office/drawing/2014/main" id="{FF078F1F-003F-4D18-8150-5C6E4C0814E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4094329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 Title, Small Chart, Logo,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5" name="Chart Placeholder 4"/>
          <p:cNvSpPr>
            <a:spLocks noGrp="1"/>
          </p:cNvSpPr>
          <p:nvPr>
            <p:ph type="chart" sz="quarter" idx="13" hasCustomPrompt="1"/>
          </p:nvPr>
        </p:nvSpPr>
        <p:spPr>
          <a:xfrm>
            <a:off x="838200" y="1228727"/>
            <a:ext cx="10515600" cy="4174280"/>
          </a:xfrm>
        </p:spPr>
        <p:txBody>
          <a:bodyPr/>
          <a:lstStyle>
            <a:lvl1pPr>
              <a:defRPr>
                <a:solidFill>
                  <a:srgbClr val="778591"/>
                </a:solidFill>
              </a:defRPr>
            </a:lvl1pPr>
          </a:lstStyle>
          <a:p>
            <a:r>
              <a:rPr lang="en-US"/>
              <a:t>Small Chart</a:t>
            </a:r>
          </a:p>
        </p:txBody>
      </p:sp>
      <p:pic>
        <p:nvPicPr>
          <p:cNvPr id="8" name="Content Placeholder 6">
            <a:extLst>
              <a:ext uri="{FF2B5EF4-FFF2-40B4-BE49-F238E27FC236}">
                <a16:creationId xmlns:a16="http://schemas.microsoft.com/office/drawing/2014/main" id="{4EA28A69-0CF2-4EB4-A15C-B526D23FCD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767876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 Title, Large Chart,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9" name="Chart Placeholder 4"/>
          <p:cNvSpPr>
            <a:spLocks noGrp="1"/>
          </p:cNvSpPr>
          <p:nvPr>
            <p:ph type="chart" sz="quarter" idx="13" hasCustomPrompt="1"/>
          </p:nvPr>
        </p:nvSpPr>
        <p:spPr>
          <a:xfrm>
            <a:off x="838200" y="1228726"/>
            <a:ext cx="10515600" cy="5172073"/>
          </a:xfrm>
        </p:spPr>
        <p:txBody>
          <a:bodyPr/>
          <a:lstStyle>
            <a:lvl1pPr>
              <a:defRPr>
                <a:solidFill>
                  <a:srgbClr val="778591"/>
                </a:solidFill>
              </a:defRPr>
            </a:lvl1pPr>
          </a:lstStyle>
          <a:p>
            <a:r>
              <a:rPr lang="en-US"/>
              <a:t>Large Chart</a:t>
            </a:r>
          </a:p>
        </p:txBody>
      </p:sp>
      <p:pic>
        <p:nvPicPr>
          <p:cNvPr id="8" name="Content Placeholder 6">
            <a:extLst>
              <a:ext uri="{FF2B5EF4-FFF2-40B4-BE49-F238E27FC236}">
                <a16:creationId xmlns:a16="http://schemas.microsoft.com/office/drawing/2014/main" id="{E0B4E534-5AC3-45F1-82DE-75EF5CA097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4124040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Slide - Title, Small SmartArt, Logo, Bar">
    <p:spTree>
      <p:nvGrpSpPr>
        <p:cNvPr id="1" name=""/>
        <p:cNvGrpSpPr/>
        <p:nvPr/>
      </p:nvGrpSpPr>
      <p:grpSpPr>
        <a:xfrm>
          <a:off x="0" y="0"/>
          <a:ext cx="0" cy="0"/>
          <a:chOff x="0" y="0"/>
          <a:chExt cx="0" cy="0"/>
        </a:xfrm>
      </p:grpSpPr>
      <p:sp>
        <p:nvSpPr>
          <p:cNvPr id="8" name="SmartArt Placeholder 7"/>
          <p:cNvSpPr>
            <a:spLocks noGrp="1"/>
          </p:cNvSpPr>
          <p:nvPr>
            <p:ph type="dgm" sz="quarter" idx="15" hasCustomPrompt="1"/>
          </p:nvPr>
        </p:nvSpPr>
        <p:spPr>
          <a:xfrm>
            <a:off x="838200" y="1225550"/>
            <a:ext cx="10515600" cy="4189413"/>
          </a:xfrm>
        </p:spPr>
        <p:txBody>
          <a:bodyPr/>
          <a:lstStyle>
            <a:lvl1pPr>
              <a:defRPr>
                <a:solidFill>
                  <a:srgbClr val="728591"/>
                </a:solidFill>
              </a:defRPr>
            </a:lvl1pPr>
          </a:lstStyle>
          <a:p>
            <a:r>
              <a:rPr lang="en-US"/>
              <a:t>Small SmartArt Graphic</a:t>
            </a:r>
          </a:p>
        </p:txBody>
      </p:sp>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9" name="Content Placeholder 6">
            <a:extLst>
              <a:ext uri="{FF2B5EF4-FFF2-40B4-BE49-F238E27FC236}">
                <a16:creationId xmlns:a16="http://schemas.microsoft.com/office/drawing/2014/main" id="{A47C3337-32D4-4B55-AC32-EEEC9AF47F0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846293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Slide - Title, Large SmartArt, Bar">
    <p:spTree>
      <p:nvGrpSpPr>
        <p:cNvPr id="1" name=""/>
        <p:cNvGrpSpPr/>
        <p:nvPr/>
      </p:nvGrpSpPr>
      <p:grpSpPr>
        <a:xfrm>
          <a:off x="0" y="0"/>
          <a:ext cx="0" cy="0"/>
          <a:chOff x="0" y="0"/>
          <a:chExt cx="0" cy="0"/>
        </a:xfrm>
      </p:grpSpPr>
      <p:sp>
        <p:nvSpPr>
          <p:cNvPr id="7" name="SmartArt Placeholder 6"/>
          <p:cNvSpPr>
            <a:spLocks noGrp="1"/>
          </p:cNvSpPr>
          <p:nvPr>
            <p:ph type="dgm" sz="quarter" idx="15" hasCustomPrompt="1"/>
          </p:nvPr>
        </p:nvSpPr>
        <p:spPr>
          <a:xfrm>
            <a:off x="838200" y="1228725"/>
            <a:ext cx="10515600" cy="5172075"/>
          </a:xfrm>
        </p:spPr>
        <p:txBody>
          <a:bodyPr/>
          <a:lstStyle>
            <a:lvl1pPr>
              <a:defRPr>
                <a:solidFill>
                  <a:srgbClr val="728591"/>
                </a:solidFill>
              </a:defRPr>
            </a:lvl1pPr>
          </a:lstStyle>
          <a:p>
            <a:r>
              <a:rPr lang="en-US"/>
              <a:t>Large SmartArt Graphic</a:t>
            </a:r>
          </a:p>
        </p:txBody>
      </p:sp>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pic>
        <p:nvPicPr>
          <p:cNvPr id="9" name="Content Placeholder 6">
            <a:extLst>
              <a:ext uri="{FF2B5EF4-FFF2-40B4-BE49-F238E27FC236}">
                <a16:creationId xmlns:a16="http://schemas.microsoft.com/office/drawing/2014/main" id="{3B68D82E-C6BB-490E-B359-B8BFE22281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144028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Slide - Small Image,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838200" y="1228727"/>
            <a:ext cx="10515600" cy="4174280"/>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pic>
        <p:nvPicPr>
          <p:cNvPr id="9" name="Content Placeholder 6">
            <a:extLst>
              <a:ext uri="{FF2B5EF4-FFF2-40B4-BE49-F238E27FC236}">
                <a16:creationId xmlns:a16="http://schemas.microsoft.com/office/drawing/2014/main" id="{8AAC2A07-D2B6-402A-A29D-3F0F24B0F6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2729038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nd Content Slide - Small Image, Text,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186523" y="1775339"/>
            <a:ext cx="5157834" cy="3130208"/>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sp>
        <p:nvSpPr>
          <p:cNvPr id="8" name="Content Placeholder 2"/>
          <p:cNvSpPr>
            <a:spLocks noGrp="1"/>
          </p:cNvSpPr>
          <p:nvPr>
            <p:ph idx="1" hasCustomPrompt="1"/>
          </p:nvPr>
        </p:nvSpPr>
        <p:spPr>
          <a:xfrm>
            <a:off x="5539666" y="1281613"/>
            <a:ext cx="6395158" cy="4201670"/>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pic>
        <p:nvPicPr>
          <p:cNvPr id="10" name="Content Placeholder 6">
            <a:extLst>
              <a:ext uri="{FF2B5EF4-FFF2-40B4-BE49-F238E27FC236}">
                <a16:creationId xmlns:a16="http://schemas.microsoft.com/office/drawing/2014/main" id="{9E4304EF-BBE9-4AC9-9D15-EA2DD76BFA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96777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and Content Slide 2 - Small Image, Text, Title, Bar, Logo">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6776990" y="1896631"/>
            <a:ext cx="5157834" cy="3130208"/>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Small Image</a:t>
            </a:r>
          </a:p>
        </p:txBody>
      </p:sp>
      <p:sp>
        <p:nvSpPr>
          <p:cNvPr id="8" name="Content Placeholder 2"/>
          <p:cNvSpPr>
            <a:spLocks noGrp="1"/>
          </p:cNvSpPr>
          <p:nvPr>
            <p:ph idx="1" hasCustomPrompt="1"/>
          </p:nvPr>
        </p:nvSpPr>
        <p:spPr>
          <a:xfrm>
            <a:off x="177553" y="1360900"/>
            <a:ext cx="6395158" cy="4201670"/>
          </a:xfrm>
        </p:spPr>
        <p:txBody>
          <a:bodyPr>
            <a:normAutofit/>
          </a:bodyPr>
          <a:lstStyle>
            <a:lvl1pPr>
              <a:defRPr sz="200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small amount of copy</a:t>
            </a:r>
          </a:p>
          <a:p>
            <a:pPr lvl="1"/>
            <a:r>
              <a:rPr lang="en-US"/>
              <a:t>Second level</a:t>
            </a:r>
          </a:p>
          <a:p>
            <a:pPr lvl="2"/>
            <a:r>
              <a:rPr lang="en-US"/>
              <a:t>Third level</a:t>
            </a:r>
          </a:p>
          <a:p>
            <a:pPr lvl="3"/>
            <a:r>
              <a:rPr lang="en-US"/>
              <a:t>Fourth level</a:t>
            </a:r>
          </a:p>
          <a:p>
            <a:pPr lvl="4"/>
            <a:r>
              <a:rPr lang="en-US"/>
              <a:t>Fifth level</a:t>
            </a:r>
          </a:p>
        </p:txBody>
      </p:sp>
      <p:pic>
        <p:nvPicPr>
          <p:cNvPr id="10" name="Content Placeholder 6">
            <a:extLst>
              <a:ext uri="{FF2B5EF4-FFF2-40B4-BE49-F238E27FC236}">
                <a16:creationId xmlns:a16="http://schemas.microsoft.com/office/drawing/2014/main" id="{B29E7BF0-E323-44E1-85A4-893F4FC60A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9426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Slide - Medium Image,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838200" y="1228726"/>
            <a:ext cx="10515600" cy="5191123"/>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pic>
        <p:nvPicPr>
          <p:cNvPr id="9" name="Content Placeholder 6">
            <a:extLst>
              <a:ext uri="{FF2B5EF4-FFF2-40B4-BE49-F238E27FC236}">
                <a16:creationId xmlns:a16="http://schemas.microsoft.com/office/drawing/2014/main" id="{50270092-A1BE-4459-879D-2641BABAF6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103458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and Content Slide - Medium Image, Text,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208718" y="1290869"/>
            <a:ext cx="4975842" cy="512768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sp>
        <p:nvSpPr>
          <p:cNvPr id="8" name="Content Placeholder 2"/>
          <p:cNvSpPr>
            <a:spLocks noGrp="1"/>
          </p:cNvSpPr>
          <p:nvPr>
            <p:ph idx="1" hasCustomPrompt="1"/>
          </p:nvPr>
        </p:nvSpPr>
        <p:spPr>
          <a:xfrm>
            <a:off x="5370990" y="1290987"/>
            <a:ext cx="6688121" cy="5127568"/>
          </a:xfrm>
        </p:spPr>
        <p:txBody>
          <a:bodyPr>
            <a:normAutofit/>
          </a:bodyPr>
          <a:lstStyle>
            <a:lvl1pPr>
              <a:defRPr sz="2000" baseline="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medium amount of copy</a:t>
            </a:r>
          </a:p>
          <a:p>
            <a:pPr lvl="1"/>
            <a:r>
              <a:rPr lang="en-US"/>
              <a:t>Second level</a:t>
            </a:r>
          </a:p>
          <a:p>
            <a:pPr lvl="2"/>
            <a:r>
              <a:rPr lang="en-US"/>
              <a:t>Third level</a:t>
            </a:r>
          </a:p>
          <a:p>
            <a:pPr lvl="3"/>
            <a:r>
              <a:rPr lang="en-US"/>
              <a:t>Fourth level</a:t>
            </a:r>
          </a:p>
          <a:p>
            <a:pPr lvl="4"/>
            <a:r>
              <a:rPr lang="en-US"/>
              <a:t>Fifth level</a:t>
            </a:r>
          </a:p>
        </p:txBody>
      </p:sp>
      <p:pic>
        <p:nvPicPr>
          <p:cNvPr id="10" name="Content Placeholder 6">
            <a:extLst>
              <a:ext uri="{FF2B5EF4-FFF2-40B4-BE49-F238E27FC236}">
                <a16:creationId xmlns:a16="http://schemas.microsoft.com/office/drawing/2014/main" id="{DFD6FD7A-8297-4AC3-83A8-06C00B36C7B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1985821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Content Slide 2 - Medium Image, Text, Title, Bar">
    <p:spTree>
      <p:nvGrpSpPr>
        <p:cNvPr id="1" name=""/>
        <p:cNvGrpSpPr/>
        <p:nvPr/>
      </p:nvGrpSpPr>
      <p:grpSpPr>
        <a:xfrm>
          <a:off x="0" y="0"/>
          <a:ext cx="0" cy="0"/>
          <a:chOff x="0" y="0"/>
          <a:chExt cx="0" cy="0"/>
        </a:xfrm>
      </p:grpSpPr>
      <p:sp>
        <p:nvSpPr>
          <p:cNvPr id="7" name="Rectangle 6"/>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4" name="Picture Placeholder 3"/>
          <p:cNvSpPr>
            <a:spLocks noGrp="1"/>
          </p:cNvSpPr>
          <p:nvPr>
            <p:ph type="pic" sz="quarter" idx="13" hasCustomPrompt="1"/>
          </p:nvPr>
        </p:nvSpPr>
        <p:spPr>
          <a:xfrm>
            <a:off x="7035646" y="1311318"/>
            <a:ext cx="4975842" cy="512768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Medium Image</a:t>
            </a:r>
          </a:p>
        </p:txBody>
      </p:sp>
      <p:sp>
        <p:nvSpPr>
          <p:cNvPr id="8" name="Content Placeholder 2"/>
          <p:cNvSpPr>
            <a:spLocks noGrp="1"/>
          </p:cNvSpPr>
          <p:nvPr>
            <p:ph idx="1" hasCustomPrompt="1"/>
          </p:nvPr>
        </p:nvSpPr>
        <p:spPr>
          <a:xfrm>
            <a:off x="177553" y="1311318"/>
            <a:ext cx="6688121" cy="5127568"/>
          </a:xfrm>
        </p:spPr>
        <p:txBody>
          <a:bodyPr>
            <a:normAutofit/>
          </a:bodyPr>
          <a:lstStyle>
            <a:lvl1pPr>
              <a:defRPr sz="2000" baseline="0">
                <a:solidFill>
                  <a:srgbClr val="778591"/>
                </a:solidFill>
                <a:latin typeface="Arial" panose="020B0604020202020204" pitchFamily="34" charset="0"/>
                <a:cs typeface="Arial" panose="020B0604020202020204" pitchFamily="34" charset="0"/>
              </a:defRPr>
            </a:lvl1pPr>
            <a:lvl2pPr>
              <a:defRPr sz="1800">
                <a:solidFill>
                  <a:srgbClr val="778591"/>
                </a:solidFill>
                <a:latin typeface="Arial" panose="020B0604020202020204" pitchFamily="34" charset="0"/>
                <a:cs typeface="Arial" panose="020B0604020202020204" pitchFamily="34" charset="0"/>
              </a:defRPr>
            </a:lvl2pPr>
            <a:lvl3pPr>
              <a:defRPr sz="1600">
                <a:solidFill>
                  <a:srgbClr val="778591"/>
                </a:solidFill>
                <a:latin typeface="Arial" panose="020B0604020202020204" pitchFamily="34" charset="0"/>
                <a:cs typeface="Arial" panose="020B0604020202020204" pitchFamily="34" charset="0"/>
              </a:defRPr>
            </a:lvl3pPr>
            <a:lvl4pPr>
              <a:defRPr sz="1400">
                <a:solidFill>
                  <a:srgbClr val="778591"/>
                </a:solidFill>
                <a:latin typeface="Arial" panose="020B0604020202020204" pitchFamily="34" charset="0"/>
                <a:cs typeface="Arial" panose="020B0604020202020204" pitchFamily="34" charset="0"/>
              </a:defRPr>
            </a:lvl4pPr>
            <a:lvl5pPr>
              <a:defRPr sz="1400">
                <a:solidFill>
                  <a:srgbClr val="778591"/>
                </a:solidFill>
                <a:latin typeface="Arial" panose="020B0604020202020204" pitchFamily="34" charset="0"/>
                <a:cs typeface="Arial" panose="020B0604020202020204" pitchFamily="34" charset="0"/>
              </a:defRPr>
            </a:lvl5pPr>
          </a:lstStyle>
          <a:p>
            <a:r>
              <a:rPr lang="en-US"/>
              <a:t>Text slide – medium amount of copy</a:t>
            </a:r>
          </a:p>
          <a:p>
            <a:pPr lvl="1"/>
            <a:r>
              <a:rPr lang="en-US"/>
              <a:t>Second level</a:t>
            </a:r>
          </a:p>
          <a:p>
            <a:pPr lvl="2"/>
            <a:r>
              <a:rPr lang="en-US"/>
              <a:t>Third level</a:t>
            </a:r>
          </a:p>
          <a:p>
            <a:pPr lvl="3"/>
            <a:r>
              <a:rPr lang="en-US"/>
              <a:t>Fourth level</a:t>
            </a:r>
          </a:p>
          <a:p>
            <a:pPr lvl="4"/>
            <a:r>
              <a:rPr lang="en-US"/>
              <a:t>Fifth level</a:t>
            </a:r>
          </a:p>
        </p:txBody>
      </p:sp>
      <p:pic>
        <p:nvPicPr>
          <p:cNvPr id="10" name="Content Placeholder 6">
            <a:extLst>
              <a:ext uri="{FF2B5EF4-FFF2-40B4-BE49-F238E27FC236}">
                <a16:creationId xmlns:a16="http://schemas.microsoft.com/office/drawing/2014/main" id="{781F9065-5FEC-4FE3-9D8A-330CE9DB31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138343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Slide - Large Image, Title">
    <p:spTree>
      <p:nvGrpSpPr>
        <p:cNvPr id="1" name=""/>
        <p:cNvGrpSpPr/>
        <p:nvPr/>
      </p:nvGrpSpPr>
      <p:grpSpPr>
        <a:xfrm>
          <a:off x="0" y="0"/>
          <a:ext cx="0" cy="0"/>
          <a:chOff x="0" y="0"/>
          <a:chExt cx="0" cy="0"/>
        </a:xfrm>
      </p:grpSpPr>
      <p:sp>
        <p:nvSpPr>
          <p:cNvPr id="6" name="Slide Number Placeholder 5"/>
          <p:cNvSpPr txBox="1">
            <a:spLocks/>
          </p:cNvSpPr>
          <p:nvPr userDrawn="1"/>
        </p:nvSpPr>
        <p:spPr>
          <a:xfrm>
            <a:off x="104775" y="6650830"/>
            <a:ext cx="2743200" cy="138112"/>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
        <p:nvSpPr>
          <p:cNvPr id="8" name="Picture Placeholder 3"/>
          <p:cNvSpPr>
            <a:spLocks noGrp="1"/>
          </p:cNvSpPr>
          <p:nvPr>
            <p:ph type="pic" sz="quarter" idx="13" hasCustomPrompt="1"/>
          </p:nvPr>
        </p:nvSpPr>
        <p:spPr>
          <a:xfrm>
            <a:off x="838200" y="1228726"/>
            <a:ext cx="10515600" cy="5560216"/>
          </a:xfrm>
          <a:effectLst>
            <a:outerShdw blurRad="50800" dist="38100" dir="2700000" algn="tl" rotWithShape="0">
              <a:prstClr val="black">
                <a:alpha val="40000"/>
              </a:prstClr>
            </a:outerShdw>
          </a:effectLst>
        </p:spPr>
        <p:txBody>
          <a:bodyPr/>
          <a:lstStyle>
            <a:lvl1pPr>
              <a:defRPr>
                <a:solidFill>
                  <a:srgbClr val="778591"/>
                </a:solidFill>
              </a:defRPr>
            </a:lvl1pPr>
          </a:lstStyle>
          <a:p>
            <a:r>
              <a:rPr lang="en-US"/>
              <a:t>Large Image</a:t>
            </a:r>
          </a:p>
        </p:txBody>
      </p:sp>
      <p:sp>
        <p:nvSpPr>
          <p:cNvPr id="5"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pic>
        <p:nvPicPr>
          <p:cNvPr id="9" name="Content Placeholder 6">
            <a:extLst>
              <a:ext uri="{FF2B5EF4-FFF2-40B4-BE49-F238E27FC236}">
                <a16:creationId xmlns:a16="http://schemas.microsoft.com/office/drawing/2014/main" id="{1BB4DF0E-D8B2-43C0-80CD-7C5F581349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4033597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Slide - Logo, Bar, No Image">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7" name="Rectangle 6"/>
          <p:cNvSpPr/>
          <p:nvPr userDrawn="1"/>
        </p:nvSpPr>
        <p:spPr>
          <a:xfrm>
            <a:off x="0" y="609998"/>
            <a:ext cx="12192000" cy="894952"/>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190500" y="609998"/>
            <a:ext cx="11811000" cy="894952"/>
          </a:xfrm>
        </p:spPr>
        <p:txBody>
          <a:bodyPr anchor="ctr">
            <a:normAutofit/>
          </a:bodyPr>
          <a:lstStyle>
            <a:lvl1pPr algn="l">
              <a:defRPr sz="2800" i="1" baseline="0">
                <a:solidFill>
                  <a:schemeClr val="bg1"/>
                </a:solidFill>
                <a:latin typeface="Times New Roman" panose="02020603050405020304" pitchFamily="18" charset="0"/>
                <a:cs typeface="Times New Roman" panose="02020603050405020304" pitchFamily="18" charset="0"/>
              </a:defRPr>
            </a:lvl1pPr>
          </a:lstStyle>
          <a:p>
            <a:r>
              <a:rPr lang="en-US"/>
              <a:t>Section Divider No Image</a:t>
            </a:r>
          </a:p>
        </p:txBody>
      </p:sp>
      <p:pic>
        <p:nvPicPr>
          <p:cNvPr id="9" name="Content Placeholder 6">
            <a:extLst>
              <a:ext uri="{FF2B5EF4-FFF2-40B4-BE49-F238E27FC236}">
                <a16:creationId xmlns:a16="http://schemas.microsoft.com/office/drawing/2014/main" id="{69E6E0FD-A059-46B5-8E97-756E86E813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765370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Slide - Logo, Bar, Image">
    <p:spTree>
      <p:nvGrpSpPr>
        <p:cNvPr id="1" name=""/>
        <p:cNvGrpSpPr/>
        <p:nvPr/>
      </p:nvGrpSpPr>
      <p:grpSpPr>
        <a:xfrm>
          <a:off x="0" y="0"/>
          <a:ext cx="0" cy="0"/>
          <a:chOff x="0" y="0"/>
          <a:chExt cx="0" cy="0"/>
        </a:xfrm>
      </p:grpSpPr>
      <p:sp>
        <p:nvSpPr>
          <p:cNvPr id="12" name="Rectangle 11"/>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7" name="Rectangle 6"/>
          <p:cNvSpPr/>
          <p:nvPr userDrawn="1"/>
        </p:nvSpPr>
        <p:spPr>
          <a:xfrm>
            <a:off x="0" y="609998"/>
            <a:ext cx="12192000" cy="894952"/>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Title 1"/>
          <p:cNvSpPr>
            <a:spLocks noGrp="1"/>
          </p:cNvSpPr>
          <p:nvPr>
            <p:ph type="ctrTitle" hasCustomPrompt="1"/>
          </p:nvPr>
        </p:nvSpPr>
        <p:spPr>
          <a:xfrm>
            <a:off x="190500" y="609998"/>
            <a:ext cx="11811000" cy="894952"/>
          </a:xfrm>
        </p:spPr>
        <p:txBody>
          <a:bodyPr anchor="ctr">
            <a:normAutofit/>
          </a:bodyPr>
          <a:lstStyle>
            <a:lvl1pPr algn="l">
              <a:defRPr sz="2800" i="1">
                <a:solidFill>
                  <a:schemeClr val="bg1"/>
                </a:solidFill>
                <a:latin typeface="Times New Roman" panose="02020603050405020304" pitchFamily="18" charset="0"/>
                <a:cs typeface="Times New Roman" panose="02020603050405020304" pitchFamily="18" charset="0"/>
              </a:defRPr>
            </a:lvl1pPr>
          </a:lstStyle>
          <a:p>
            <a:r>
              <a:rPr lang="en-US"/>
              <a:t>Section Divider Image</a:t>
            </a:r>
          </a:p>
        </p:txBody>
      </p:sp>
      <p:sp>
        <p:nvSpPr>
          <p:cNvPr id="11" name="Picture Placeholder 3"/>
          <p:cNvSpPr>
            <a:spLocks noGrp="1"/>
          </p:cNvSpPr>
          <p:nvPr>
            <p:ph type="pic" sz="quarter" idx="13"/>
          </p:nvPr>
        </p:nvSpPr>
        <p:spPr>
          <a:xfrm>
            <a:off x="0" y="1574006"/>
            <a:ext cx="12192000" cy="3829001"/>
          </a:xfrm>
          <a:effectLst>
            <a:outerShdw blurRad="50800" dist="38100" dir="2700000" algn="tl" rotWithShape="0">
              <a:prstClr val="black">
                <a:alpha val="40000"/>
              </a:prstClr>
            </a:outerShdw>
          </a:effectLst>
        </p:spPr>
        <p:txBody>
          <a:bodyPr/>
          <a:lstStyle>
            <a:lvl1pPr>
              <a:defRPr>
                <a:solidFill>
                  <a:srgbClr val="778591"/>
                </a:solidFill>
              </a:defRPr>
            </a:lvl1pPr>
          </a:lstStyle>
          <a:p>
            <a:endParaRPr lang="en-US"/>
          </a:p>
        </p:txBody>
      </p:sp>
      <p:pic>
        <p:nvPicPr>
          <p:cNvPr id="9" name="Content Placeholder 6">
            <a:extLst>
              <a:ext uri="{FF2B5EF4-FFF2-40B4-BE49-F238E27FC236}">
                <a16:creationId xmlns:a16="http://schemas.microsoft.com/office/drawing/2014/main" id="{A2F88A14-F15D-4FD9-9539-5E152F9CB1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080917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US"/>
          </a:p>
        </p:txBody>
      </p:sp>
      <p:sp>
        <p:nvSpPr>
          <p:cNvPr id="6" name="Slide Number Placeholder 5"/>
          <p:cNvSpPr>
            <a:spLocks noGrp="1"/>
          </p:cNvSpPr>
          <p:nvPr>
            <p:ph type="sldNum" sz="quarter" idx="11"/>
          </p:nvPr>
        </p:nvSpPr>
        <p:spPr/>
        <p:txBody>
          <a:bodyPr/>
          <a:lstStyle/>
          <a:p>
            <a:pPr>
              <a:defRPr/>
            </a:pPr>
            <a:fld id="{EA042D82-89DF-4ABA-BC90-369A588E0FCE}" type="slidenum">
              <a:rPr lang="en-US" smtClean="0"/>
              <a:pPr>
                <a:defRPr/>
              </a:pPr>
              <a:t>‹#›</a:t>
            </a:fld>
            <a:endParaRPr lang="en-US"/>
          </a:p>
        </p:txBody>
      </p:sp>
      <p:sp>
        <p:nvSpPr>
          <p:cNvPr id="7" name="Footer Placeholder 6"/>
          <p:cNvSpPr>
            <a:spLocks noGrp="1"/>
          </p:cNvSpPr>
          <p:nvPr>
            <p:ph type="ftr" sz="quarter" idx="12"/>
          </p:nvPr>
        </p:nvSpPr>
        <p:spPr/>
        <p:txBody>
          <a:bodyPr/>
          <a:lstStyle/>
          <a:p>
            <a:pPr>
              <a:defRPr/>
            </a:pPr>
            <a:endParaRPr lang="en-US"/>
          </a:p>
        </p:txBody>
      </p:sp>
    </p:spTree>
    <p:extLst>
      <p:ext uri="{BB962C8B-B14F-4D97-AF65-F5344CB8AC3E}">
        <p14:creationId xmlns:p14="http://schemas.microsoft.com/office/powerpoint/2010/main" val="584442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7814"/>
            <a:ext cx="10972800" cy="1139825"/>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9"/>
          <p:cNvSpPr>
            <a:spLocks noGrp="1" noChangeArrowheads="1"/>
          </p:cNvSpPr>
          <p:nvPr>
            <p:ph type="dt" sz="half" idx="10"/>
          </p:nvPr>
        </p:nvSpPr>
        <p:spPr>
          <a:ln/>
        </p:spPr>
        <p:txBody>
          <a:bodyPr/>
          <a:lstStyle>
            <a:lvl1pPr>
              <a:defRPr/>
            </a:lvl1pPr>
          </a:lstStyle>
          <a:p>
            <a:pPr>
              <a:defRPr/>
            </a:pPr>
            <a:endParaRPr lang="en-US"/>
          </a:p>
        </p:txBody>
      </p:sp>
      <p:sp>
        <p:nvSpPr>
          <p:cNvPr id="8" name="Rectangle 70"/>
          <p:cNvSpPr>
            <a:spLocks noGrp="1" noChangeArrowheads="1"/>
          </p:cNvSpPr>
          <p:nvPr>
            <p:ph type="ftr" sz="quarter" idx="11"/>
          </p:nvPr>
        </p:nvSpPr>
        <p:spPr>
          <a:ln/>
        </p:spPr>
        <p:txBody>
          <a:bodyPr/>
          <a:lstStyle>
            <a:lvl1pPr>
              <a:defRPr/>
            </a:lvl1pPr>
          </a:lstStyle>
          <a:p>
            <a:pPr>
              <a:defRPr/>
            </a:pPr>
            <a:endParaRPr lang="en-US"/>
          </a:p>
        </p:txBody>
      </p:sp>
      <p:sp>
        <p:nvSpPr>
          <p:cNvPr id="9" name="Rectangle 71"/>
          <p:cNvSpPr>
            <a:spLocks noGrp="1" noChangeArrowheads="1"/>
          </p:cNvSpPr>
          <p:nvPr>
            <p:ph type="sldNum" sz="quarter" idx="12"/>
          </p:nvPr>
        </p:nvSpPr>
        <p:spPr>
          <a:ln/>
        </p:spPr>
        <p:txBody>
          <a:bodyPr/>
          <a:lstStyle>
            <a:lvl1pPr>
              <a:defRPr/>
            </a:lvl1pPr>
          </a:lstStyle>
          <a:p>
            <a:pPr>
              <a:defRPr/>
            </a:pPr>
            <a:fld id="{0953722F-AA1A-4C46-8FC8-CA6209889205}" type="slidenum">
              <a:rPr lang="en-US"/>
              <a:pPr>
                <a:defRPr/>
              </a:pPr>
              <a:t>‹#›</a:t>
            </a:fld>
            <a:endParaRPr lang="en-US"/>
          </a:p>
        </p:txBody>
      </p:sp>
    </p:spTree>
    <p:extLst>
      <p:ext uri="{BB962C8B-B14F-4D97-AF65-F5344CB8AC3E}">
        <p14:creationId xmlns:p14="http://schemas.microsoft.com/office/powerpoint/2010/main" val="335753161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E23750-7BA8-A006-0B93-3CBFEDAE9D3F}"/>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bg1"/>
                </a:solidFill>
                <a:latin typeface="Montserrat" pitchFamily="2" charset="77"/>
              </a:defRPr>
            </a:lvl1pPr>
          </a:lstStyle>
          <a:p>
            <a:r>
              <a:rPr lang="en-US"/>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ontserrat" pitchFamily="2" charset="77"/>
            </a:endParaRPr>
          </a:p>
        </p:txBody>
      </p:sp>
      <p:pic>
        <p:nvPicPr>
          <p:cNvPr id="6" name="Picture 5">
            <a:extLst>
              <a:ext uri="{FF2B5EF4-FFF2-40B4-BE49-F238E27FC236}">
                <a16:creationId xmlns:a16="http://schemas.microsoft.com/office/drawing/2014/main" id="{B580557E-8CEF-3ADE-D695-6302B6A120B5}"/>
              </a:ext>
            </a:extLst>
          </p:cNvPr>
          <p:cNvPicPr>
            <a:picLocks noChangeAspect="1"/>
          </p:cNvPicPr>
          <p:nvPr userDrawn="1"/>
        </p:nvPicPr>
        <p:blipFill>
          <a:blip r:embed="rId3"/>
          <a:stretch>
            <a:fillRect/>
          </a:stretch>
        </p:blipFill>
        <p:spPr>
          <a:xfrm>
            <a:off x="542503" y="288475"/>
            <a:ext cx="1143000" cy="203200"/>
          </a:xfrm>
          <a:prstGeom prst="rect">
            <a:avLst/>
          </a:prstGeom>
        </p:spPr>
      </p:pic>
      <p:sp>
        <p:nvSpPr>
          <p:cNvPr id="8" name="Text Placeholder 7">
            <a:extLst>
              <a:ext uri="{FF2B5EF4-FFF2-40B4-BE49-F238E27FC236}">
                <a16:creationId xmlns:a16="http://schemas.microsoft.com/office/drawing/2014/main" id="{F17026EA-A8DE-5F01-3277-AB62F6FCEF7C}"/>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bg1"/>
                </a:solidFill>
              </a:defRPr>
            </a:lvl1pPr>
          </a:lstStyle>
          <a:p>
            <a:pPr lvl="0"/>
            <a:r>
              <a:rPr lang="en-US"/>
              <a:t>Presentation Title</a:t>
            </a:r>
          </a:p>
        </p:txBody>
      </p:sp>
      <p:sp>
        <p:nvSpPr>
          <p:cNvPr id="10" name="Slide Number Placeholder 4">
            <a:extLst>
              <a:ext uri="{FF2B5EF4-FFF2-40B4-BE49-F238E27FC236}">
                <a16:creationId xmlns:a16="http://schemas.microsoft.com/office/drawing/2014/main" id="{CF7DD720-02A4-21FD-EAF9-682E76516883}"/>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4178942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 One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4595E-6BD6-8BBE-8BE2-36698E84DF0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3" y="2159627"/>
            <a:ext cx="10982679" cy="1655762"/>
          </a:xfrm>
          <a:prstGeom prst="rect">
            <a:avLst/>
          </a:prstGeom>
        </p:spPr>
        <p:txBody>
          <a:bodyPr anchor="b">
            <a:noAutofit/>
          </a:bodyPr>
          <a:lstStyle>
            <a:lvl1pPr algn="l">
              <a:defRPr sz="3800" b="1" i="0">
                <a:solidFill>
                  <a:schemeClr val="bg1"/>
                </a:solidFill>
                <a:latin typeface="Montserrat" pitchFamily="2" charset="77"/>
              </a:defRPr>
            </a:lvl1pPr>
          </a:lstStyle>
          <a:p>
            <a:r>
              <a:rPr lang="en-US"/>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82679" cy="717525"/>
          </a:xfrm>
        </p:spPr>
        <p:txBody>
          <a:bodyPr>
            <a:noAutofit/>
          </a:bodyPr>
          <a:lstStyle>
            <a:lvl1pPr marL="0" indent="0" algn="l">
              <a:buNone/>
              <a:defRPr sz="2100" b="0" i="0">
                <a:solidFill>
                  <a:schemeClr val="bg1"/>
                </a:solidFill>
                <a:latin typeface="Montserrat Medium" pitchFamily="2"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3"/>
          <a:srcRect/>
          <a:stretch/>
        </p:blipFill>
        <p:spPr>
          <a:xfrm>
            <a:off x="565347" y="926860"/>
            <a:ext cx="3316974" cy="782657"/>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46714" y="4726174"/>
            <a:ext cx="10982678" cy="345553"/>
          </a:xfrm>
        </p:spPr>
        <p:txBody>
          <a:bodyPr/>
          <a:lstStyle>
            <a:lvl1pPr marL="0" indent="0">
              <a:buNone/>
              <a:defRPr sz="1800">
                <a:solidFill>
                  <a:schemeClr val="bg1"/>
                </a:solidFill>
              </a:defRPr>
            </a:lvl1pPr>
          </a:lstStyle>
          <a:p>
            <a:pPr lvl="0"/>
            <a:r>
              <a:rPr lang="en-US"/>
              <a:t>Date goes here</a:t>
            </a:r>
          </a:p>
        </p:txBody>
      </p:sp>
      <p:sp>
        <p:nvSpPr>
          <p:cNvPr id="16" name="Subtitle 2">
            <a:extLst>
              <a:ext uri="{FF2B5EF4-FFF2-40B4-BE49-F238E27FC236}">
                <a16:creationId xmlns:a16="http://schemas.microsoft.com/office/drawing/2014/main" id="{330875CF-4B5F-14FE-E8BD-5B014D79578E}"/>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a:solidFill>
                  <a:schemeClr val="bg1"/>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a:solidFill>
                <a:schemeClr val="bg1"/>
              </a:solidFill>
              <a:latin typeface="Montserrat Light" pitchFamily="2" charset="77"/>
            </a:endParaRPr>
          </a:p>
        </p:txBody>
      </p:sp>
    </p:spTree>
    <p:extLst>
      <p:ext uri="{BB962C8B-B14F-4D97-AF65-F5344CB8AC3E}">
        <p14:creationId xmlns:p14="http://schemas.microsoft.com/office/powerpoint/2010/main" val="38279623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 One Lin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3" y="2159627"/>
            <a:ext cx="10982679" cy="1655762"/>
          </a:xfrm>
          <a:prstGeom prst="rect">
            <a:avLst/>
          </a:prstGeom>
        </p:spPr>
        <p:txBody>
          <a:bodyPr anchor="b">
            <a:noAutofit/>
          </a:bodyPr>
          <a:lstStyle>
            <a:lvl1pPr algn="l">
              <a:defRPr sz="3800" b="1" i="0">
                <a:solidFill>
                  <a:schemeClr val="tx1"/>
                </a:solidFill>
                <a:latin typeface="Montserrat" pitchFamily="2" charset="77"/>
              </a:defRPr>
            </a:lvl1pPr>
          </a:lstStyle>
          <a:p>
            <a:r>
              <a:rPr lang="en-US"/>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82679" cy="717525"/>
          </a:xfrm>
        </p:spPr>
        <p:txBody>
          <a:bodyPr>
            <a:noAutofit/>
          </a:bodyPr>
          <a:lstStyle>
            <a:lvl1pPr marL="0" indent="0" algn="l">
              <a:buNone/>
              <a:defRPr sz="1800" b="0" i="0">
                <a:solidFill>
                  <a:schemeClr val="tx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2"/>
          <a:srcRect/>
          <a:stretch/>
        </p:blipFill>
        <p:spPr>
          <a:xfrm>
            <a:off x="565347" y="926860"/>
            <a:ext cx="3316974" cy="782656"/>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46714" y="4726174"/>
            <a:ext cx="10982678" cy="345553"/>
          </a:xfrm>
        </p:spPr>
        <p:txBody>
          <a:bodyPr/>
          <a:lstStyle>
            <a:lvl1pPr marL="0" indent="0">
              <a:buNone/>
              <a:defRPr sz="1800">
                <a:solidFill>
                  <a:schemeClr val="tx1"/>
                </a:solidFill>
              </a:defRPr>
            </a:lvl1pPr>
          </a:lstStyle>
          <a:p>
            <a:pPr lvl="0"/>
            <a:r>
              <a:rPr lang="en-US"/>
              <a:t>Date goes here</a:t>
            </a:r>
          </a:p>
        </p:txBody>
      </p:sp>
      <p:sp>
        <p:nvSpPr>
          <p:cNvPr id="14" name="Subtitle 2">
            <a:extLst>
              <a:ext uri="{FF2B5EF4-FFF2-40B4-BE49-F238E27FC236}">
                <a16:creationId xmlns:a16="http://schemas.microsoft.com/office/drawing/2014/main" id="{DE92893C-2F36-1C11-3023-1DBF9FA8CB1F}"/>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a:solidFill>
                <a:srgbClr val="718594"/>
              </a:solidFill>
              <a:latin typeface="Montserrat Light" pitchFamily="2" charset="77"/>
            </a:endParaRPr>
          </a:p>
        </p:txBody>
      </p:sp>
    </p:spTree>
    <p:extLst>
      <p:ext uri="{BB962C8B-B14F-4D97-AF65-F5344CB8AC3E}">
        <p14:creationId xmlns:p14="http://schemas.microsoft.com/office/powerpoint/2010/main" val="3435956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Slide – Two Lines (printer friend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52BCCA-E759-6960-62AC-4B6D8665B24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2" y="2159627"/>
            <a:ext cx="10992619" cy="1655762"/>
          </a:xfrm>
          <a:prstGeom prst="rect">
            <a:avLst/>
          </a:prstGeom>
        </p:spPr>
        <p:txBody>
          <a:bodyPr anchor="b">
            <a:noAutofit/>
          </a:bodyPr>
          <a:lstStyle>
            <a:lvl1pPr algn="l">
              <a:defRPr sz="3800" b="1" i="0">
                <a:solidFill>
                  <a:schemeClr val="bg1"/>
                </a:solidFill>
                <a:latin typeface="Montserrat" pitchFamily="2" charset="77"/>
              </a:defRPr>
            </a:lvl1pPr>
          </a:lstStyle>
          <a:p>
            <a:r>
              <a:rPr lang="en-US"/>
              <a:t>Presentation Title</a:t>
            </a:r>
            <a:br>
              <a:rPr lang="en-US"/>
            </a:br>
            <a:r>
              <a:rPr lang="en-US"/>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92617" cy="717525"/>
          </a:xfrm>
        </p:spPr>
        <p:txBody>
          <a:bodyPr>
            <a:noAutofit/>
          </a:bodyPr>
          <a:lstStyle>
            <a:lvl1pPr marL="0" indent="0" algn="l">
              <a:buNone/>
              <a:defRPr sz="1800" b="0" i="0">
                <a:solidFill>
                  <a:schemeClr val="bg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 or Presenter’s Name</a:t>
            </a:r>
          </a:p>
        </p:txBody>
      </p:sp>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44363" y="4726174"/>
            <a:ext cx="10994967" cy="345553"/>
          </a:xfrm>
        </p:spPr>
        <p:txBody>
          <a:bodyPr/>
          <a:lstStyle>
            <a:lvl1pPr marL="0" indent="0">
              <a:buNone/>
              <a:defRPr sz="1800">
                <a:solidFill>
                  <a:schemeClr val="bg1"/>
                </a:solidFill>
              </a:defRPr>
            </a:lvl1pPr>
          </a:lstStyle>
          <a:p>
            <a:pPr lvl="0"/>
            <a:r>
              <a:rPr lang="en-US"/>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a:solidFill>
                <a:srgbClr val="718594"/>
              </a:solidFill>
              <a:latin typeface="Montserrat Light" pitchFamily="2" charset="77"/>
            </a:endParaRPr>
          </a:p>
        </p:txBody>
      </p:sp>
      <p:pic>
        <p:nvPicPr>
          <p:cNvPr id="10" name="Picture 9">
            <a:extLst>
              <a:ext uri="{FF2B5EF4-FFF2-40B4-BE49-F238E27FC236}">
                <a16:creationId xmlns:a16="http://schemas.microsoft.com/office/drawing/2014/main" id="{1143BF89-05CE-6071-820B-028E767D6ADA}"/>
              </a:ext>
            </a:extLst>
          </p:cNvPr>
          <p:cNvPicPr>
            <a:picLocks noChangeAspect="1"/>
          </p:cNvPicPr>
          <p:nvPr userDrawn="1"/>
        </p:nvPicPr>
        <p:blipFill>
          <a:blip r:embed="rId3"/>
          <a:srcRect/>
          <a:stretch/>
        </p:blipFill>
        <p:spPr>
          <a:xfrm>
            <a:off x="565347" y="926860"/>
            <a:ext cx="3316974" cy="782657"/>
          </a:xfrm>
          <a:prstGeom prst="rect">
            <a:avLst/>
          </a:prstGeom>
        </p:spPr>
      </p:pic>
    </p:spTree>
    <p:extLst>
      <p:ext uri="{BB962C8B-B14F-4D97-AF65-F5344CB8AC3E}">
        <p14:creationId xmlns:p14="http://schemas.microsoft.com/office/powerpoint/2010/main" val="569656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 Two Lines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46712" y="2159627"/>
            <a:ext cx="10992619" cy="1655762"/>
          </a:xfrm>
          <a:prstGeom prst="rect">
            <a:avLst/>
          </a:prstGeom>
        </p:spPr>
        <p:txBody>
          <a:bodyPr anchor="b">
            <a:noAutofit/>
          </a:bodyPr>
          <a:lstStyle>
            <a:lvl1pPr algn="l">
              <a:defRPr sz="3800" b="1" i="0">
                <a:solidFill>
                  <a:schemeClr val="tx1"/>
                </a:solidFill>
                <a:latin typeface="Montserrat" pitchFamily="2" charset="77"/>
              </a:defRPr>
            </a:lvl1pPr>
          </a:lstStyle>
          <a:p>
            <a:r>
              <a:rPr lang="en-US"/>
              <a:t>Presentation Title</a:t>
            </a:r>
            <a:br>
              <a:rPr lang="en-US"/>
            </a:br>
            <a:r>
              <a:rPr lang="en-US"/>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46713" y="3907464"/>
            <a:ext cx="10992617" cy="717525"/>
          </a:xfrm>
        </p:spPr>
        <p:txBody>
          <a:bodyPr>
            <a:noAutofit/>
          </a:bodyPr>
          <a:lstStyle>
            <a:lvl1pPr marL="0" indent="0" algn="l">
              <a:buNone/>
              <a:defRPr sz="1800" b="0" i="0">
                <a:solidFill>
                  <a:schemeClr val="tx1"/>
                </a:solidFill>
                <a:latin typeface="Montserrat Medium" panose="000006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 or Presenter’s Name</a:t>
            </a:r>
          </a:p>
        </p:txBody>
      </p:sp>
      <p:pic>
        <p:nvPicPr>
          <p:cNvPr id="9" name="Picture 8">
            <a:extLst>
              <a:ext uri="{FF2B5EF4-FFF2-40B4-BE49-F238E27FC236}">
                <a16:creationId xmlns:a16="http://schemas.microsoft.com/office/drawing/2014/main" id="{4B547F18-5F70-B345-8B33-DEEA8B81924D}"/>
              </a:ext>
            </a:extLst>
          </p:cNvPr>
          <p:cNvPicPr>
            <a:picLocks noChangeAspect="1"/>
          </p:cNvPicPr>
          <p:nvPr userDrawn="1"/>
        </p:nvPicPr>
        <p:blipFill>
          <a:blip r:embed="rId2"/>
          <a:srcRect/>
          <a:stretch/>
        </p:blipFill>
        <p:spPr>
          <a:xfrm>
            <a:off x="565347" y="926860"/>
            <a:ext cx="3316974" cy="782656"/>
          </a:xfrm>
          <a:prstGeom prst="rect">
            <a:avLst/>
          </a:prstGeom>
        </p:spPr>
      </p:pic>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44363" y="4726174"/>
            <a:ext cx="10994967" cy="345553"/>
          </a:xfrm>
        </p:spPr>
        <p:txBody>
          <a:bodyPr/>
          <a:lstStyle>
            <a:lvl1pPr marL="0" indent="0">
              <a:buNone/>
              <a:defRPr sz="1800">
                <a:solidFill>
                  <a:schemeClr val="tx1"/>
                </a:solidFill>
              </a:defRPr>
            </a:lvl1pPr>
          </a:lstStyle>
          <a:p>
            <a:pPr lvl="0"/>
            <a:r>
              <a:rPr lang="en-US"/>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65347" y="5885123"/>
            <a:ext cx="7088134" cy="71752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100" b="0" i="0" kern="120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100" b="0" i="0">
              <a:solidFill>
                <a:srgbClr val="718594"/>
              </a:solidFill>
              <a:latin typeface="Montserrat Light" pitchFamily="2" charset="77"/>
            </a:endParaRPr>
          </a:p>
        </p:txBody>
      </p:sp>
    </p:spTree>
    <p:extLst>
      <p:ext uri="{BB962C8B-B14F-4D97-AF65-F5344CB8AC3E}">
        <p14:creationId xmlns:p14="http://schemas.microsoft.com/office/powerpoint/2010/main" val="2209487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E23750-7BA8-A006-0B93-3CBFEDAE9D3F}"/>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bg1"/>
                </a:solidFill>
                <a:latin typeface="Montserrat" pitchFamily="2" charset="77"/>
              </a:defRPr>
            </a:lvl1pPr>
          </a:lstStyle>
          <a:p>
            <a:r>
              <a:rPr lang="en-US"/>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ontserrat" pitchFamily="2" charset="77"/>
            </a:endParaRPr>
          </a:p>
        </p:txBody>
      </p:sp>
      <p:pic>
        <p:nvPicPr>
          <p:cNvPr id="6" name="Picture 5">
            <a:extLst>
              <a:ext uri="{FF2B5EF4-FFF2-40B4-BE49-F238E27FC236}">
                <a16:creationId xmlns:a16="http://schemas.microsoft.com/office/drawing/2014/main" id="{B580557E-8CEF-3ADE-D695-6302B6A120B5}"/>
              </a:ext>
            </a:extLst>
          </p:cNvPr>
          <p:cNvPicPr>
            <a:picLocks noChangeAspect="1"/>
          </p:cNvPicPr>
          <p:nvPr userDrawn="1"/>
        </p:nvPicPr>
        <p:blipFill>
          <a:blip r:embed="rId3"/>
          <a:stretch>
            <a:fillRect/>
          </a:stretch>
        </p:blipFill>
        <p:spPr>
          <a:xfrm>
            <a:off x="542503" y="288475"/>
            <a:ext cx="1143000" cy="203200"/>
          </a:xfrm>
          <a:prstGeom prst="rect">
            <a:avLst/>
          </a:prstGeom>
        </p:spPr>
      </p:pic>
      <p:sp>
        <p:nvSpPr>
          <p:cNvPr id="8" name="Text Placeholder 7">
            <a:extLst>
              <a:ext uri="{FF2B5EF4-FFF2-40B4-BE49-F238E27FC236}">
                <a16:creationId xmlns:a16="http://schemas.microsoft.com/office/drawing/2014/main" id="{F17026EA-A8DE-5F01-3277-AB62F6FCEF7C}"/>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bg1"/>
                </a:solidFill>
              </a:defRPr>
            </a:lvl1pPr>
          </a:lstStyle>
          <a:p>
            <a:pPr lvl="0"/>
            <a:r>
              <a:rPr lang="en-US"/>
              <a:t>Presentation Title</a:t>
            </a:r>
          </a:p>
        </p:txBody>
      </p:sp>
      <p:sp>
        <p:nvSpPr>
          <p:cNvPr id="10" name="Slide Number Placeholder 4">
            <a:extLst>
              <a:ext uri="{FF2B5EF4-FFF2-40B4-BE49-F238E27FC236}">
                <a16:creationId xmlns:a16="http://schemas.microsoft.com/office/drawing/2014/main" id="{CF7DD720-02A4-21FD-EAF9-682E76516883}"/>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21804967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Section Slid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2192000" cy="1655762"/>
          </a:xfrm>
          <a:prstGeom prst="rect">
            <a:avLst/>
          </a:prstGeom>
        </p:spPr>
        <p:txBody>
          <a:bodyPr anchor="b">
            <a:noAutofit/>
          </a:bodyPr>
          <a:lstStyle>
            <a:lvl1pPr algn="ctr">
              <a:defRPr sz="3800" b="1" i="0">
                <a:solidFill>
                  <a:schemeClr val="tx1"/>
                </a:solidFill>
                <a:latin typeface="Montserrat" pitchFamily="2" charset="77"/>
              </a:defRPr>
            </a:lvl1pPr>
          </a:lstStyle>
          <a:p>
            <a:r>
              <a:rPr lang="en-US"/>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998720" y="3732704"/>
            <a:ext cx="2194560" cy="107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ontserrat" pitchFamily="2" charset="77"/>
            </a:endParaRPr>
          </a:p>
        </p:txBody>
      </p:sp>
      <p:pic>
        <p:nvPicPr>
          <p:cNvPr id="9" name="Picture 8">
            <a:extLst>
              <a:ext uri="{FF2B5EF4-FFF2-40B4-BE49-F238E27FC236}">
                <a16:creationId xmlns:a16="http://schemas.microsoft.com/office/drawing/2014/main" id="{FF944D7A-74C1-9C4C-9D39-8A1738F55B6F}"/>
              </a:ext>
            </a:extLst>
          </p:cNvPr>
          <p:cNvPicPr>
            <a:picLocks noChangeAspect="1"/>
          </p:cNvPicPr>
          <p:nvPr userDrawn="1"/>
        </p:nvPicPr>
        <p:blipFill rotWithShape="1">
          <a:blip r:embed="rId2"/>
          <a:srcRect t="26952" b="55511"/>
          <a:stretch/>
        </p:blipFill>
        <p:spPr>
          <a:xfrm>
            <a:off x="0" y="5655301"/>
            <a:ext cx="12192000" cy="1202699"/>
          </a:xfrm>
          <a:prstGeom prst="rect">
            <a:avLst/>
          </a:prstGeom>
        </p:spPr>
      </p:pic>
      <p:sp>
        <p:nvSpPr>
          <p:cNvPr id="6" name="Text Placeholder 7">
            <a:extLst>
              <a:ext uri="{FF2B5EF4-FFF2-40B4-BE49-F238E27FC236}">
                <a16:creationId xmlns:a16="http://schemas.microsoft.com/office/drawing/2014/main" id="{26401008-10D7-9E1B-D5C4-CF878CC234C1}"/>
              </a:ext>
            </a:extLst>
          </p:cNvPr>
          <p:cNvSpPr>
            <a:spLocks noGrp="1"/>
          </p:cNvSpPr>
          <p:nvPr>
            <p:ph type="body" sz="quarter" idx="10"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4" name="Picture 3">
            <a:extLst>
              <a:ext uri="{FF2B5EF4-FFF2-40B4-BE49-F238E27FC236}">
                <a16:creationId xmlns:a16="http://schemas.microsoft.com/office/drawing/2014/main" id="{6F6D40DB-FC73-12DC-D512-79925C52D804}"/>
              </a:ext>
            </a:extLst>
          </p:cNvPr>
          <p:cNvPicPr>
            <a:picLocks noChangeAspect="1"/>
          </p:cNvPicPr>
          <p:nvPr userDrawn="1"/>
        </p:nvPicPr>
        <p:blipFill>
          <a:blip r:embed="rId3"/>
          <a:stretch>
            <a:fillRect/>
          </a:stretch>
        </p:blipFill>
        <p:spPr>
          <a:xfrm>
            <a:off x="527196" y="286684"/>
            <a:ext cx="1143000" cy="203200"/>
          </a:xfrm>
          <a:prstGeom prst="rect">
            <a:avLst/>
          </a:prstGeom>
        </p:spPr>
      </p:pic>
      <p:sp>
        <p:nvSpPr>
          <p:cNvPr id="7" name="Slide Number Placeholder 4">
            <a:extLst>
              <a:ext uri="{FF2B5EF4-FFF2-40B4-BE49-F238E27FC236}">
                <a16:creationId xmlns:a16="http://schemas.microsoft.com/office/drawing/2014/main" id="{EBB23E25-90B1-8DB6-E09E-1BE91D8FE526}"/>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1863414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34567" y="1869928"/>
            <a:ext cx="6012532" cy="4033676"/>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745288" y="1869137"/>
            <a:ext cx="5446712" cy="4033188"/>
          </a:xfrm>
        </p:spPr>
        <p:txBody>
          <a:bodyPr/>
          <a:lstStyle/>
          <a:p>
            <a:r>
              <a:rPr lang="en-US"/>
              <a:t>Click icon to add picture</a:t>
            </a:r>
          </a:p>
        </p:txBody>
      </p:sp>
      <p:sp>
        <p:nvSpPr>
          <p:cNvPr id="9" name="Text Placeholder 4">
            <a:extLst>
              <a:ext uri="{FF2B5EF4-FFF2-40B4-BE49-F238E27FC236}">
                <a16:creationId xmlns:a16="http://schemas.microsoft.com/office/drawing/2014/main" id="{15EE4CEE-037A-083C-CB94-A8B8BE1FB3CA}"/>
              </a:ext>
            </a:extLst>
          </p:cNvPr>
          <p:cNvSpPr>
            <a:spLocks noGrp="1"/>
          </p:cNvSpPr>
          <p:nvPr>
            <p:ph type="body" sz="quarter" idx="13"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a:t>Subtitle Goes Here (if needed) </a:t>
            </a:r>
          </a:p>
        </p:txBody>
      </p:sp>
      <p:sp>
        <p:nvSpPr>
          <p:cNvPr id="11" name="Slide Number Placeholder 4">
            <a:extLst>
              <a:ext uri="{FF2B5EF4-FFF2-40B4-BE49-F238E27FC236}">
                <a16:creationId xmlns:a16="http://schemas.microsoft.com/office/drawing/2014/main" id="{CF2A4861-8644-FB60-9525-FDC789F35362}"/>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2646216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34567" y="1715272"/>
            <a:ext cx="6012532" cy="4188332"/>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325500"/>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745288" y="1714500"/>
            <a:ext cx="5446712" cy="4187825"/>
          </a:xfrm>
        </p:spPr>
        <p:txBody>
          <a:bodyPr/>
          <a:lstStyle/>
          <a:p>
            <a:r>
              <a:rPr lang="en-US"/>
              <a:t>Click icon to add picture</a:t>
            </a:r>
          </a:p>
        </p:txBody>
      </p:sp>
    </p:spTree>
    <p:extLst>
      <p:ext uri="{BB962C8B-B14F-4D97-AF65-F5344CB8AC3E}">
        <p14:creationId xmlns:p14="http://schemas.microsoft.com/office/powerpoint/2010/main" val="6622218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675885" y="1871238"/>
            <a:ext cx="6012532" cy="4095866"/>
          </a:xfrm>
        </p:spPr>
        <p:txBody>
          <a:bodyPr/>
          <a:lstStyle>
            <a:lvl1pPr marL="0" indent="0">
              <a:lnSpc>
                <a:spcPct val="105000"/>
              </a:lnSpc>
              <a:spcBef>
                <a:spcPts val="750"/>
              </a:spcBef>
              <a:buFont typeface="Arial" panose="020B0604020202020204" pitchFamily="34" charset="0"/>
              <a:buNone/>
              <a:defRPr/>
            </a:lvl1pPr>
          </a:lstStyle>
          <a:p>
            <a:pPr lvl="0">
              <a:lnSpc>
                <a:spcPct val="105000"/>
              </a:lnSpc>
              <a:spcBef>
                <a:spcPts val="750"/>
              </a:spcBef>
            </a:pPr>
            <a:r>
              <a:rPr lang="en-US" sz="1600" b="1" err="1">
                <a:solidFill>
                  <a:schemeClr val="accent2"/>
                </a:solidFill>
                <a:latin typeface="Montserrat" pitchFamily="2" charset="77"/>
              </a:rPr>
              <a:t>Subheader</a:t>
            </a:r>
            <a:r>
              <a:rPr lang="en-US" sz="1600" b="1">
                <a:solidFill>
                  <a:schemeClr val="accent2"/>
                </a:solidFill>
                <a:latin typeface="Montserrat" pitchFamily="2" charset="77"/>
              </a:rPr>
              <a:t> goes here</a:t>
            </a:r>
          </a:p>
          <a:p>
            <a:pPr lvl="0"/>
            <a:r>
              <a:rPr lang="en-US"/>
              <a:t>Text goes here and here and here and here and here and here and here and here and here and here and here and here and here and here and here and here and here.</a:t>
            </a:r>
          </a:p>
          <a:p>
            <a:pPr lvl="0"/>
            <a:r>
              <a:rPr lang="en-US"/>
              <a:t>Text goes here and here and here and here and here and here and here and here and here and here and here and here and here and here and here and here.</a:t>
            </a:r>
          </a:p>
          <a:p>
            <a:pPr lvl="0"/>
            <a:r>
              <a:rPr lang="en-US"/>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870455"/>
            <a:ext cx="5382228" cy="4095370"/>
          </a:xfrm>
        </p:spPr>
        <p:txBody>
          <a:bodyPr/>
          <a:lstStyle/>
          <a:p>
            <a:r>
              <a:rPr lang="en-US"/>
              <a:t>Click icon to add picture</a:t>
            </a:r>
          </a:p>
        </p:txBody>
      </p:sp>
      <p:sp>
        <p:nvSpPr>
          <p:cNvPr id="9" name="Text Placeholder 4">
            <a:extLst>
              <a:ext uri="{FF2B5EF4-FFF2-40B4-BE49-F238E27FC236}">
                <a16:creationId xmlns:a16="http://schemas.microsoft.com/office/drawing/2014/main" id="{FB354D9F-B8FF-F728-F297-9A8B9CFD8D79}"/>
              </a:ext>
            </a:extLst>
          </p:cNvPr>
          <p:cNvSpPr>
            <a:spLocks noGrp="1"/>
          </p:cNvSpPr>
          <p:nvPr>
            <p:ph type="body" sz="quarter" idx="13"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a:t>Subtitle Goes Here (if needed) </a:t>
            </a:r>
          </a:p>
        </p:txBody>
      </p:sp>
    </p:spTree>
    <p:extLst>
      <p:ext uri="{BB962C8B-B14F-4D97-AF65-F5344CB8AC3E}">
        <p14:creationId xmlns:p14="http://schemas.microsoft.com/office/powerpoint/2010/main" val="1678908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675885" y="1715272"/>
            <a:ext cx="6012532" cy="4188332"/>
          </a:xfrm>
        </p:spPr>
        <p:txBody>
          <a:bodyPr/>
          <a:lstStyle>
            <a:lvl1pPr marL="0" indent="0">
              <a:lnSpc>
                <a:spcPct val="105000"/>
              </a:lnSpc>
              <a:spcBef>
                <a:spcPts val="750"/>
              </a:spcBef>
              <a:buFont typeface="Arial" panose="020B0604020202020204" pitchFamily="34" charset="0"/>
              <a:buNone/>
              <a:defRPr/>
            </a:lvl1pPr>
          </a:lstStyle>
          <a:p>
            <a:pPr lvl="0">
              <a:lnSpc>
                <a:spcPct val="105000"/>
              </a:lnSpc>
              <a:spcBef>
                <a:spcPts val="750"/>
              </a:spcBef>
            </a:pPr>
            <a:r>
              <a:rPr lang="en-US" sz="1600" b="1" err="1">
                <a:solidFill>
                  <a:schemeClr val="accent2"/>
                </a:solidFill>
                <a:latin typeface="Montserrat" pitchFamily="2" charset="77"/>
              </a:rPr>
              <a:t>Subheader</a:t>
            </a:r>
            <a:r>
              <a:rPr lang="en-US" sz="1600" b="1">
                <a:solidFill>
                  <a:schemeClr val="accent2"/>
                </a:solidFill>
                <a:latin typeface="Montserrat" pitchFamily="2" charset="77"/>
              </a:rPr>
              <a:t> goes here</a:t>
            </a:r>
          </a:p>
          <a:p>
            <a:pPr lvl="0"/>
            <a:r>
              <a:rPr lang="en-US"/>
              <a:t>Text goes here and here and here and here and here and here and here and here and here and here and here and here and here and here and here and here and here.</a:t>
            </a:r>
          </a:p>
          <a:p>
            <a:pPr lvl="0"/>
            <a:r>
              <a:rPr lang="en-US"/>
              <a:t>Text goes here and here and here and here and here and here and here and here and here and here and here and here and here and here and here and here.</a:t>
            </a:r>
          </a:p>
          <a:p>
            <a:pPr lvl="0"/>
            <a:r>
              <a:rPr lang="en-US"/>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1257449" y="6295683"/>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714500"/>
            <a:ext cx="5382228" cy="4187825"/>
          </a:xfrm>
        </p:spPr>
        <p:txBody>
          <a:bodyPr/>
          <a:lstStyle/>
          <a:p>
            <a:r>
              <a:rPr lang="en-US"/>
              <a:t>Click icon to add picture</a:t>
            </a:r>
          </a:p>
        </p:txBody>
      </p:sp>
    </p:spTree>
    <p:extLst>
      <p:ext uri="{BB962C8B-B14F-4D97-AF65-F5344CB8AC3E}">
        <p14:creationId xmlns:p14="http://schemas.microsoft.com/office/powerpoint/2010/main" val="40384793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5" y="1869136"/>
            <a:ext cx="5469523" cy="4034467"/>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200393" y="1869136"/>
            <a:ext cx="5469523" cy="4034467"/>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
        <p:nvSpPr>
          <p:cNvPr id="13" name="Text Placeholder 4">
            <a:extLst>
              <a:ext uri="{FF2B5EF4-FFF2-40B4-BE49-F238E27FC236}">
                <a16:creationId xmlns:a16="http://schemas.microsoft.com/office/drawing/2014/main" id="{DD8991ED-9AC8-A5E4-4E27-23ECD15D78C2}"/>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a:t>Subtitle Goes Here (if needed) </a:t>
            </a:r>
          </a:p>
        </p:txBody>
      </p:sp>
    </p:spTree>
    <p:extLst>
      <p:ext uri="{BB962C8B-B14F-4D97-AF65-F5344CB8AC3E}">
        <p14:creationId xmlns:p14="http://schemas.microsoft.com/office/powerpoint/2010/main" val="9411701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5" y="1592010"/>
            <a:ext cx="5469523" cy="4311594"/>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200393" y="1592010"/>
            <a:ext cx="5469523" cy="4311594"/>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Tree>
    <p:extLst>
      <p:ext uri="{BB962C8B-B14F-4D97-AF65-F5344CB8AC3E}">
        <p14:creationId xmlns:p14="http://schemas.microsoft.com/office/powerpoint/2010/main" val="30266027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mp; Subtitl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5D41A3-BF6C-8349-BB34-6207364B9B2A}"/>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a:t>Subtitle Goes Here (if needed) </a:t>
            </a:r>
          </a:p>
        </p:txBody>
      </p:sp>
      <p:sp>
        <p:nvSpPr>
          <p:cNvPr id="11" name="Content Placeholder 2">
            <a:extLst>
              <a:ext uri="{FF2B5EF4-FFF2-40B4-BE49-F238E27FC236}">
                <a16:creationId xmlns:a16="http://schemas.microsoft.com/office/drawing/2014/main" id="{FB363635-00AC-1C45-A599-7BA13E1C4652}"/>
              </a:ext>
            </a:extLst>
          </p:cNvPr>
          <p:cNvSpPr>
            <a:spLocks noGrp="1"/>
          </p:cNvSpPr>
          <p:nvPr>
            <p:ph idx="1" hasCustomPrompt="1"/>
          </p:nvPr>
        </p:nvSpPr>
        <p:spPr>
          <a:xfrm>
            <a:off x="434566" y="1869137"/>
            <a:ext cx="11235351" cy="4044647"/>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
        <p:nvSpPr>
          <p:cNvPr id="12" name="Title 1">
            <a:extLst>
              <a:ext uri="{FF2B5EF4-FFF2-40B4-BE49-F238E27FC236}">
                <a16:creationId xmlns:a16="http://schemas.microsoft.com/office/drawing/2014/main" id="{58520A6F-8DCC-F44F-8D67-663776233ED3}"/>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8" name="Text Placeholder 7">
            <a:extLst>
              <a:ext uri="{FF2B5EF4-FFF2-40B4-BE49-F238E27FC236}">
                <a16:creationId xmlns:a16="http://schemas.microsoft.com/office/drawing/2014/main" id="{25A95EF3-C81C-7748-1DC2-40F8ADD3D3CE}"/>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9" name="Picture 8">
            <a:extLst>
              <a:ext uri="{FF2B5EF4-FFF2-40B4-BE49-F238E27FC236}">
                <a16:creationId xmlns:a16="http://schemas.microsoft.com/office/drawing/2014/main" id="{94D8AF04-4217-87AD-4FBA-F2598CBC7D8C}"/>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7F627F98-7D4C-49DB-2EB4-C8ECEF1E5E70}"/>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4" name="Slide Number Placeholder 4">
            <a:extLst>
              <a:ext uri="{FF2B5EF4-FFF2-40B4-BE49-F238E27FC236}">
                <a16:creationId xmlns:a16="http://schemas.microsoft.com/office/drawing/2014/main" id="{D8D0B1FA-0C99-B48C-371A-7284980C30A7}"/>
              </a:ext>
            </a:extLst>
          </p:cNvPr>
          <p:cNvSpPr txBox="1">
            <a:spLocks/>
          </p:cNvSpPr>
          <p:nvPr userDrawn="1"/>
        </p:nvSpPr>
        <p:spPr>
          <a:xfrm>
            <a:off x="11257449" y="6265865"/>
            <a:ext cx="528151" cy="365125"/>
          </a:xfrm>
          <a:prstGeom prst="rect">
            <a:avLst/>
          </a:prstGeom>
        </p:spPr>
        <p:txBody>
          <a:bodyPr vert="horz" lIns="91440" tIns="45720" rIns="91440" bIns="45720" rtlCol="0" anchor="ctr"/>
          <a:lstStyle>
            <a:defPPr>
              <a:defRPr lang="en-US"/>
            </a:defPPr>
            <a:lvl1pPr marL="0" algn="ctr" defTabSz="914400" rtl="0" eaLnBrk="1" latinLnBrk="0" hangingPunct="1">
              <a:defRPr sz="1300" b="1" i="0" kern="1200">
                <a:solidFill>
                  <a:schemeClr val="tx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AF279C-F903-5C4F-9E12-139067057548}" type="slidenum">
              <a:rPr lang="en-US" smtClean="0"/>
              <a:pPr/>
              <a:t>‹#›</a:t>
            </a:fld>
            <a:endParaRPr lang="en-US"/>
          </a:p>
        </p:txBody>
      </p:sp>
    </p:spTree>
    <p:extLst>
      <p:ext uri="{BB962C8B-B14F-4D97-AF65-F5344CB8AC3E}">
        <p14:creationId xmlns:p14="http://schemas.microsoft.com/office/powerpoint/2010/main" val="17356322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6" name="Text Placeholder 7">
            <a:extLst>
              <a:ext uri="{FF2B5EF4-FFF2-40B4-BE49-F238E27FC236}">
                <a16:creationId xmlns:a16="http://schemas.microsoft.com/office/drawing/2014/main" id="{478F54D0-6155-43E0-4E58-B9AFDEBB384B}"/>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7" name="Picture 6">
            <a:extLst>
              <a:ext uri="{FF2B5EF4-FFF2-40B4-BE49-F238E27FC236}">
                <a16:creationId xmlns:a16="http://schemas.microsoft.com/office/drawing/2014/main" id="{61FCFDDF-499E-B303-1E92-CA0C82B0816A}"/>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8" name="Text Placeholder 5">
            <a:extLst>
              <a:ext uri="{FF2B5EF4-FFF2-40B4-BE49-F238E27FC236}">
                <a16:creationId xmlns:a16="http://schemas.microsoft.com/office/drawing/2014/main" id="{284C7A5C-F4EC-21F8-C225-2A8611C7DA0F}"/>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9" name="Slide Number Placeholder 4">
            <a:extLst>
              <a:ext uri="{FF2B5EF4-FFF2-40B4-BE49-F238E27FC236}">
                <a16:creationId xmlns:a16="http://schemas.microsoft.com/office/drawing/2014/main" id="{2665B196-EBE8-127A-8F99-2B02D4C59933}"/>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10" name="Content Placeholder 2">
            <a:extLst>
              <a:ext uri="{FF2B5EF4-FFF2-40B4-BE49-F238E27FC236}">
                <a16:creationId xmlns:a16="http://schemas.microsoft.com/office/drawing/2014/main" id="{8F89D6F6-F473-1D48-76D3-8F8ECC8541B1}"/>
              </a:ext>
            </a:extLst>
          </p:cNvPr>
          <p:cNvSpPr>
            <a:spLocks noGrp="1"/>
          </p:cNvSpPr>
          <p:nvPr>
            <p:ph idx="1" hasCustomPrompt="1"/>
          </p:nvPr>
        </p:nvSpPr>
        <p:spPr>
          <a:xfrm>
            <a:off x="434565" y="1592009"/>
            <a:ext cx="11235351" cy="4478591"/>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Tree>
    <p:extLst>
      <p:ext uri="{BB962C8B-B14F-4D97-AF65-F5344CB8AC3E}">
        <p14:creationId xmlns:p14="http://schemas.microsoft.com/office/powerpoint/2010/main" val="29223099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34566"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365760" lvl="1" indent="-182880"/>
            <a:endParaRPr lang="en-US" sz="1200"/>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solidFill>
                  <a:schemeClr val="tx1"/>
                </a:solidFill>
              </a:defRPr>
            </a:lvl1pPr>
          </a:lstStyle>
          <a:p>
            <a:r>
              <a:rPr lang="en-US"/>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302500"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8170436" y="1807738"/>
            <a:ext cx="3499481" cy="4095866"/>
          </a:xfrm>
        </p:spPr>
        <p:txBody>
          <a:bodyPr/>
          <a:lstStyle>
            <a:lvl1pPr marL="257175" indent="-257175">
              <a:buFont typeface="Arial" panose="020B0604020202020204" pitchFamily="34" charset="0"/>
              <a:buChar char="•"/>
              <a:defRPr/>
            </a:lvl1pPr>
          </a:lstStyle>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a:p>
            <a:pPr marL="0" lvl="0" indent="0">
              <a:buNone/>
            </a:pPr>
            <a:r>
              <a:rPr lang="en-US" sz="1400" b="1">
                <a:solidFill>
                  <a:schemeClr val="accent2"/>
                </a:solidFill>
                <a:latin typeface="Montserrat SemiBold" pitchFamily="2" charset="77"/>
              </a:rPr>
              <a:t>Title here</a:t>
            </a:r>
          </a:p>
          <a:p>
            <a:pPr marL="365760" lvl="1" indent="-182880"/>
            <a:r>
              <a:rPr lang="en-US" sz="1200"/>
              <a:t>Info</a:t>
            </a:r>
          </a:p>
          <a:p>
            <a:pPr marL="365760" lvl="1" indent="-182880"/>
            <a:r>
              <a:rPr lang="en-US" sz="1200"/>
              <a:t>Info</a:t>
            </a:r>
          </a:p>
          <a:p>
            <a:pPr marL="365760" lvl="1" indent="-182880"/>
            <a:r>
              <a:rPr lang="en-US" sz="1200"/>
              <a:t>Info</a:t>
            </a:r>
          </a:p>
        </p:txBody>
      </p:sp>
      <p:sp>
        <p:nvSpPr>
          <p:cNvPr id="14" name="Text Placeholder 4">
            <a:extLst>
              <a:ext uri="{FF2B5EF4-FFF2-40B4-BE49-F238E27FC236}">
                <a16:creationId xmlns:a16="http://schemas.microsoft.com/office/drawing/2014/main" id="{0565A7FD-6ECC-2B19-F619-DA126828DFFB}"/>
              </a:ext>
            </a:extLst>
          </p:cNvPr>
          <p:cNvSpPr>
            <a:spLocks noGrp="1"/>
          </p:cNvSpPr>
          <p:nvPr>
            <p:ph type="body" sz="quarter" idx="11" hasCustomPrompt="1"/>
          </p:nvPr>
        </p:nvSpPr>
        <p:spPr>
          <a:xfrm>
            <a:off x="434566" y="1440287"/>
            <a:ext cx="11235349" cy="367451"/>
          </a:xfrm>
        </p:spPr>
        <p:txBody>
          <a:bodyPr>
            <a:noAutofit/>
          </a:bodyPr>
          <a:lstStyle>
            <a:lvl1pPr marL="0" indent="0">
              <a:buFont typeface="Arial" panose="020B0604020202020204" pitchFamily="34" charset="0"/>
              <a:buNone/>
              <a:defRPr sz="1400" b="1" i="0">
                <a:solidFill>
                  <a:schemeClr val="accent2"/>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a:t>Subtitle Goes Here (if needed) </a:t>
            </a:r>
          </a:p>
        </p:txBody>
      </p:sp>
    </p:spTree>
    <p:extLst>
      <p:ext uri="{BB962C8B-B14F-4D97-AF65-F5344CB8AC3E}">
        <p14:creationId xmlns:p14="http://schemas.microsoft.com/office/powerpoint/2010/main" val="25875912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ree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34566" y="1091891"/>
            <a:ext cx="11235351" cy="286997"/>
          </a:xfrm>
          <a:prstGeom prst="rect">
            <a:avLst/>
          </a:prstGeom>
        </p:spPr>
        <p:txBody>
          <a:bodyPr/>
          <a:lstStyle>
            <a:lvl1pPr>
              <a:defRPr/>
            </a:lvl1pPr>
          </a:lstStyle>
          <a:p>
            <a:r>
              <a:rPr lang="en-US"/>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302500" y="1715272"/>
            <a:ext cx="3499481" cy="4188332"/>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8170436" y="1715272"/>
            <a:ext cx="3499481" cy="4188332"/>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
        <p:nvSpPr>
          <p:cNvPr id="14" name="Content Placeholder 2">
            <a:extLst>
              <a:ext uri="{FF2B5EF4-FFF2-40B4-BE49-F238E27FC236}">
                <a16:creationId xmlns:a16="http://schemas.microsoft.com/office/drawing/2014/main" id="{90DC08B6-A867-B82F-28C8-C2B243AD7F34}"/>
              </a:ext>
            </a:extLst>
          </p:cNvPr>
          <p:cNvSpPr>
            <a:spLocks noGrp="1"/>
          </p:cNvSpPr>
          <p:nvPr>
            <p:ph idx="16" hasCustomPrompt="1"/>
          </p:nvPr>
        </p:nvSpPr>
        <p:spPr>
          <a:xfrm>
            <a:off x="434566" y="1724671"/>
            <a:ext cx="3499481" cy="4188332"/>
          </a:xfrm>
        </p:spPr>
        <p:txBody>
          <a:bodyPr/>
          <a:lstStyle>
            <a:lvl1pPr marL="257175" indent="-257175">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Tree>
    <p:extLst>
      <p:ext uri="{BB962C8B-B14F-4D97-AF65-F5344CB8AC3E}">
        <p14:creationId xmlns:p14="http://schemas.microsoft.com/office/powerpoint/2010/main" val="40506262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D48387-1184-0C3C-2C45-6BBB025EC662}"/>
              </a:ext>
            </a:extLst>
          </p:cNvPr>
          <p:cNvSpPr>
            <a:spLocks noGrp="1"/>
          </p:cNvSpPr>
          <p:nvPr>
            <p:ph type="pic" sz="quarter" idx="12"/>
          </p:nvPr>
        </p:nvSpPr>
        <p:spPr>
          <a:xfrm>
            <a:off x="6350" y="-7144"/>
            <a:ext cx="12179300" cy="6872288"/>
          </a:xfrm>
        </p:spPr>
        <p:txBody>
          <a:bodyPr/>
          <a:lstStyle/>
          <a:p>
            <a:r>
              <a:rPr lang="en-US"/>
              <a:t>Click icon to add picture</a:t>
            </a:r>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ln w="3175">
                  <a:noFill/>
                </a:ln>
                <a:solidFill>
                  <a:schemeClr val="tx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19358818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76B30409-CB74-BDC3-2B3B-848B005CF270}"/>
              </a:ext>
            </a:extLst>
          </p:cNvPr>
          <p:cNvSpPr>
            <a:spLocks noGrp="1"/>
          </p:cNvSpPr>
          <p:nvPr>
            <p:ph type="media" sz="quarter" idx="12"/>
          </p:nvPr>
        </p:nvSpPr>
        <p:spPr>
          <a:xfrm>
            <a:off x="0" y="0"/>
            <a:ext cx="12192000" cy="6858000"/>
          </a:xfrm>
        </p:spPr>
        <p:txBody>
          <a:bodyPr/>
          <a:lstStyle/>
          <a:p>
            <a:r>
              <a:rPr lang="en-US"/>
              <a:t>Click icon to add media</a:t>
            </a:r>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902689" y="216782"/>
            <a:ext cx="8785728" cy="661988"/>
          </a:xfrm>
        </p:spPr>
        <p:txBody>
          <a:bodyPr/>
          <a:lstStyle>
            <a:lvl1pPr marL="0" indent="0" algn="r">
              <a:buNone/>
              <a:defRPr sz="1800">
                <a:solidFill>
                  <a:schemeClr val="tx2"/>
                </a:solidFill>
              </a:defRPr>
            </a:lvl1pPr>
          </a:lstStyle>
          <a:p>
            <a:pPr lvl="0"/>
            <a:r>
              <a:rPr lang="en-US"/>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27196" y="286684"/>
            <a:ext cx="1143000"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1257449" y="6265865"/>
            <a:ext cx="528151" cy="365125"/>
          </a:xfrm>
          <a:prstGeom prst="rect">
            <a:avLst/>
          </a:prstGeom>
        </p:spPr>
        <p:txBody>
          <a:bodyPr vert="horz" lIns="91440" tIns="45720" rIns="91440" bIns="45720" rtlCol="0" anchor="ctr"/>
          <a:lstStyle>
            <a:lvl1pPr algn="ctr">
              <a:defRPr sz="1300" b="1" i="0">
                <a:solidFill>
                  <a:schemeClr val="tx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20823488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05ABE3-E4BD-06AA-A4BD-0D0CA5269A05}"/>
              </a:ext>
            </a:extLst>
          </p:cNvPr>
          <p:cNvPicPr>
            <a:picLocks noChangeAspect="1"/>
          </p:cNvPicPr>
          <p:nvPr userDrawn="1"/>
        </p:nvPicPr>
        <p:blipFill rotWithShape="1">
          <a:blip r:embed="rId2">
            <a:alphaModFix/>
          </a:blip>
          <a:srcRect r="1722" b="16769"/>
          <a:stretch/>
        </p:blipFill>
        <p:spPr>
          <a:xfrm>
            <a:off x="0" y="-9144"/>
            <a:ext cx="12188952" cy="6876288"/>
          </a:xfrm>
          <a:prstGeom prst="rect">
            <a:avLst/>
          </a:prstGeom>
          <a:noFill/>
        </p:spPr>
      </p:pic>
      <p:sp>
        <p:nvSpPr>
          <p:cNvPr id="2" name="Rectangle 1">
            <a:extLst>
              <a:ext uri="{FF2B5EF4-FFF2-40B4-BE49-F238E27FC236}">
                <a16:creationId xmlns:a16="http://schemas.microsoft.com/office/drawing/2014/main" id="{8A090163-A502-DB10-4B99-E0E40D595B31}"/>
              </a:ext>
            </a:extLst>
          </p:cNvPr>
          <p:cNvSpPr/>
          <p:nvPr userDrawn="1"/>
        </p:nvSpPr>
        <p:spPr>
          <a:xfrm>
            <a:off x="0" y="-9144"/>
            <a:ext cx="12192000" cy="6867144"/>
          </a:xfrm>
          <a:prstGeom prst="rect">
            <a:avLst/>
          </a:prstGeom>
          <a:gradFill>
            <a:gsLst>
              <a:gs pos="0">
                <a:schemeClr val="bg1"/>
              </a:gs>
              <a:gs pos="100000">
                <a:schemeClr val="tx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34566" y="6211287"/>
            <a:ext cx="6939167" cy="365125"/>
          </a:xfrm>
        </p:spPr>
        <p:txBody>
          <a:bodyPr/>
          <a:lstStyle>
            <a:lvl1pPr marL="0" indent="0">
              <a:buNone/>
              <a:defRPr sz="1300"/>
            </a:lvl1pPr>
          </a:lstStyle>
          <a:p>
            <a:r>
              <a:rPr lang="en-US"/>
              <a:t>Disclaimer goes here (if needed)</a:t>
            </a:r>
          </a:p>
        </p:txBody>
      </p:sp>
      <p:sp>
        <p:nvSpPr>
          <p:cNvPr id="9" name="TextBox 8">
            <a:extLst>
              <a:ext uri="{FF2B5EF4-FFF2-40B4-BE49-F238E27FC236}">
                <a16:creationId xmlns:a16="http://schemas.microsoft.com/office/drawing/2014/main" id="{7A13E765-4A56-97DD-B485-AA5D241F137C}"/>
              </a:ext>
            </a:extLst>
          </p:cNvPr>
          <p:cNvSpPr txBox="1"/>
          <p:nvPr userDrawn="1"/>
        </p:nvSpPr>
        <p:spPr>
          <a:xfrm>
            <a:off x="1229059" y="495185"/>
            <a:ext cx="9733882" cy="2792431"/>
          </a:xfrm>
          <a:prstGeom prst="rect">
            <a:avLst/>
          </a:prstGeom>
          <a:noFill/>
          <a:effectLst/>
        </p:spPr>
        <p:txBody>
          <a:bodyPr wrap="square" rtlCol="0">
            <a:spAutoFit/>
          </a:bodyPr>
          <a:lstStyle/>
          <a:p>
            <a:pPr marL="0" marR="0" algn="ctr">
              <a:lnSpc>
                <a:spcPct val="114000"/>
              </a:lnSpc>
              <a:spcBef>
                <a:spcPts val="0"/>
              </a:spcBef>
              <a:spcAft>
                <a:spcPts val="800"/>
              </a:spcAft>
            </a:pPr>
            <a:r>
              <a:rPr lang="en-US" sz="3800" b="1">
                <a:solidFill>
                  <a:schemeClr val="tx2"/>
                </a:solidFill>
                <a:effectLst/>
                <a:latin typeface="Montserrat" panose="020B0604020202020204" pitchFamily="2" charset="0"/>
                <a:ea typeface="Calibri" panose="020F0502020204030204" pitchFamily="34" charset="0"/>
                <a:cs typeface="Calibri" panose="020F0502020204030204" pitchFamily="34" charset="0"/>
              </a:rPr>
              <a:t>OUR MISSION</a:t>
            </a:r>
          </a:p>
          <a:p>
            <a:pPr marL="0" marR="0" algn="ctr">
              <a:lnSpc>
                <a:spcPct val="114000"/>
              </a:lnSpc>
              <a:spcBef>
                <a:spcPts val="0"/>
              </a:spcBef>
              <a:spcAft>
                <a:spcPts val="800"/>
              </a:spcAft>
            </a:pPr>
            <a:r>
              <a:rPr lang="en-US" sz="2800">
                <a:solidFill>
                  <a:schemeClr val="tx2"/>
                </a:solidFill>
                <a:effectLst/>
                <a:latin typeface="+mn-lt"/>
                <a:ea typeface="Calibri" panose="020F0502020204030204" pitchFamily="34" charset="0"/>
                <a:cs typeface="Calibri" panose="020F0502020204030204" pitchFamily="34" charset="0"/>
              </a:rPr>
              <a:t>Connecting people, products and places</a:t>
            </a:r>
            <a:br>
              <a:rPr lang="en-US" sz="2800">
                <a:solidFill>
                  <a:schemeClr val="tx2"/>
                </a:solidFill>
                <a:effectLst/>
                <a:latin typeface="+mn-lt"/>
                <a:ea typeface="Calibri" panose="020F0502020204030204" pitchFamily="34" charset="0"/>
                <a:cs typeface="Calibri" panose="020F0502020204030204" pitchFamily="34" charset="0"/>
              </a:rPr>
            </a:br>
            <a:r>
              <a:rPr lang="en-US" sz="2800">
                <a:solidFill>
                  <a:schemeClr val="tx2"/>
                </a:solidFill>
                <a:effectLst/>
                <a:latin typeface="+mn-lt"/>
                <a:ea typeface="Calibri" panose="020F0502020204030204" pitchFamily="34" charset="0"/>
                <a:cs typeface="Calibri" panose="020F0502020204030204" pitchFamily="34" charset="0"/>
              </a:rPr>
              <a:t>safely and efficiently with customer focus, accountability and environmental sensitivity to enhance the economy and vitality of North Carolina</a:t>
            </a:r>
            <a:endParaRPr lang="en-US" sz="2800">
              <a:solidFill>
                <a:schemeClr val="tx2"/>
              </a:solidFill>
              <a:effectLst/>
              <a:latin typeface="+mn-lt"/>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F7251470-CC7A-FFE4-FF48-D5BD2FE44EB5}"/>
              </a:ext>
            </a:extLst>
          </p:cNvPr>
          <p:cNvPicPr>
            <a:picLocks noChangeAspect="1"/>
          </p:cNvPicPr>
          <p:nvPr userDrawn="1"/>
        </p:nvPicPr>
        <p:blipFill>
          <a:blip r:embed="rId3"/>
          <a:stretch>
            <a:fillRect/>
          </a:stretch>
        </p:blipFill>
        <p:spPr>
          <a:xfrm>
            <a:off x="5043737" y="3426706"/>
            <a:ext cx="2104526" cy="2104526"/>
          </a:xfrm>
          <a:prstGeom prst="rect">
            <a:avLst/>
          </a:prstGeom>
        </p:spPr>
      </p:pic>
      <p:sp>
        <p:nvSpPr>
          <p:cNvPr id="8" name="Slide Number Placeholder 4">
            <a:extLst>
              <a:ext uri="{FF2B5EF4-FFF2-40B4-BE49-F238E27FC236}">
                <a16:creationId xmlns:a16="http://schemas.microsoft.com/office/drawing/2014/main" id="{EA42ACB7-BE5B-7D25-9496-0BFC7899A06C}"/>
              </a:ext>
            </a:extLst>
          </p:cNvPr>
          <p:cNvSpPr>
            <a:spLocks noGrp="1"/>
          </p:cNvSpPr>
          <p:nvPr>
            <p:ph type="sldNum" sz="quarter" idx="4"/>
          </p:nvPr>
        </p:nvSpPr>
        <p:spPr>
          <a:xfrm>
            <a:off x="11257449" y="6295682"/>
            <a:ext cx="528151" cy="365125"/>
          </a:xfrm>
          <a:prstGeom prst="rect">
            <a:avLst/>
          </a:prstGeom>
        </p:spPr>
        <p:txBody>
          <a:bodyPr vert="horz" lIns="91440" tIns="45720" rIns="91440" bIns="45720" rtlCol="0" anchor="ctr"/>
          <a:lstStyle>
            <a:lvl1pPr algn="ctr">
              <a:defRPr sz="1300" b="1" i="0">
                <a:solidFill>
                  <a:schemeClr val="bg1"/>
                </a:solidFill>
                <a:latin typeface="Montserrat" pitchFamily="2" charset="77"/>
              </a:defRPr>
            </a:lvl1pPr>
          </a:lstStyle>
          <a:p>
            <a:fld id="{71AF279C-F903-5C4F-9E12-139067057548}" type="slidenum">
              <a:rPr lang="en-US" smtClean="0"/>
              <a:pPr/>
              <a:t>‹#›</a:t>
            </a:fld>
            <a:endParaRPr lang="en-US"/>
          </a:p>
        </p:txBody>
      </p:sp>
    </p:spTree>
    <p:extLst>
      <p:ext uri="{BB962C8B-B14F-4D97-AF65-F5344CB8AC3E}">
        <p14:creationId xmlns:p14="http://schemas.microsoft.com/office/powerpoint/2010/main" val="37692810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ur Vision">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136F9094-84F7-01D5-D79F-E4AC328D655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9567" b="31978"/>
          <a:stretch>
            <a:fillRect/>
          </a:stretch>
        </p:blipFill>
        <p:spPr bwMode="auto">
          <a:xfrm>
            <a:off x="1588" y="-9525"/>
            <a:ext cx="12188825"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AF052476-E25E-1CEE-6F0B-6A497641C4BC}"/>
              </a:ext>
            </a:extLst>
          </p:cNvPr>
          <p:cNvSpPr txBox="1"/>
          <p:nvPr userDrawn="1"/>
        </p:nvSpPr>
        <p:spPr>
          <a:xfrm>
            <a:off x="1228725" y="2816225"/>
            <a:ext cx="9734550" cy="1811338"/>
          </a:xfrm>
          <a:prstGeom prst="rect">
            <a:avLst/>
          </a:prstGeom>
          <a:noFill/>
        </p:spPr>
        <p:txBody>
          <a:bodyPr>
            <a:spAutoFit/>
          </a:bodyPr>
          <a:lstStyle/>
          <a:p>
            <a:pPr algn="ctr" eaLnBrk="1" fontAlgn="auto" hangingPunct="1">
              <a:lnSpc>
                <a:spcPct val="114000"/>
              </a:lnSpc>
              <a:spcBef>
                <a:spcPts val="0"/>
              </a:spcBef>
              <a:spcAft>
                <a:spcPts val="800"/>
              </a:spcAft>
              <a:defRPr/>
            </a:pPr>
            <a:r>
              <a:rPr lang="en-US" sz="3800" b="1">
                <a:solidFill>
                  <a:schemeClr val="bg1"/>
                </a:solidFill>
                <a:latin typeface="Montserrat" panose="020B0604020202020204" pitchFamily="2" charset="0"/>
                <a:ea typeface="Calibri" panose="020F0502020204030204" pitchFamily="34" charset="0"/>
                <a:cs typeface="Calibri" panose="020F0502020204030204" pitchFamily="34" charset="0"/>
              </a:rPr>
              <a:t>OUR VISION</a:t>
            </a:r>
          </a:p>
          <a:p>
            <a:pPr algn="ctr" eaLnBrk="1" fontAlgn="auto" hangingPunct="1">
              <a:lnSpc>
                <a:spcPct val="114000"/>
              </a:lnSpc>
              <a:spcBef>
                <a:spcPts val="0"/>
              </a:spcBef>
              <a:spcAft>
                <a:spcPts val="800"/>
              </a:spcAft>
              <a:defRPr/>
            </a:pPr>
            <a:r>
              <a:rPr lang="en-US" sz="280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A global leader in providing</a:t>
            </a:r>
            <a:br>
              <a:rPr lang="en-US" sz="280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br>
            <a:r>
              <a:rPr lang="en-US" sz="280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innovative transportation solutions</a:t>
            </a:r>
            <a:endParaRPr lang="en-US" sz="280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Times New Roman" panose="02020603050405020304" pitchFamily="18" charset="0"/>
            </a:endParaRPr>
          </a:p>
        </p:txBody>
      </p:sp>
      <p:pic>
        <p:nvPicPr>
          <p:cNvPr id="24" name="Picture 15">
            <a:extLst>
              <a:ext uri="{FF2B5EF4-FFF2-40B4-BE49-F238E27FC236}">
                <a16:creationId xmlns:a16="http://schemas.microsoft.com/office/drawing/2014/main" id="{39094D0D-27EC-C22F-D1C5-B53F2BAA887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170488" y="503238"/>
            <a:ext cx="18510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Placeholder 5">
            <a:extLst>
              <a:ext uri="{FF2B5EF4-FFF2-40B4-BE49-F238E27FC236}">
                <a16:creationId xmlns:a16="http://schemas.microsoft.com/office/drawing/2014/main" id="{0F3803D7-A7D4-D82F-5654-267F7D652027}"/>
              </a:ext>
            </a:extLst>
          </p:cNvPr>
          <p:cNvSpPr>
            <a:spLocks noGrp="1"/>
          </p:cNvSpPr>
          <p:nvPr>
            <p:ph type="body" sz="quarter" idx="10"/>
          </p:nvPr>
        </p:nvSpPr>
        <p:spPr>
          <a:xfrm>
            <a:off x="434566" y="6211287"/>
            <a:ext cx="6939167" cy="365125"/>
          </a:xfrm>
        </p:spPr>
        <p:txBody>
          <a:bodyPr/>
          <a:lstStyle>
            <a:lvl1pPr marL="0" indent="0">
              <a:buNone/>
              <a:defRPr sz="1300"/>
            </a:lvl1pPr>
          </a:lstStyle>
          <a:p>
            <a:pPr lvl="0"/>
            <a:r>
              <a:rPr lang="en-US"/>
              <a:t>Click to edit Master text styles</a:t>
            </a:r>
          </a:p>
        </p:txBody>
      </p:sp>
      <p:sp>
        <p:nvSpPr>
          <p:cNvPr id="26" name="Slide Number Placeholder 4">
            <a:extLst>
              <a:ext uri="{FF2B5EF4-FFF2-40B4-BE49-F238E27FC236}">
                <a16:creationId xmlns:a16="http://schemas.microsoft.com/office/drawing/2014/main" id="{401519D4-3F1E-90E5-382E-B249EC22EF4E}"/>
              </a:ext>
            </a:extLst>
          </p:cNvPr>
          <p:cNvSpPr>
            <a:spLocks noGrp="1"/>
          </p:cNvSpPr>
          <p:nvPr>
            <p:ph type="sldNum" sz="quarter" idx="11"/>
          </p:nvPr>
        </p:nvSpPr>
        <p:spPr>
          <a:xfrm>
            <a:off x="11256963" y="6265863"/>
            <a:ext cx="528637" cy="365125"/>
          </a:xfrm>
          <a:prstGeom prst="rect">
            <a:avLst/>
          </a:prstGeom>
        </p:spPr>
        <p:txBody>
          <a:bodyPr vert="horz" lIns="91440" tIns="45720" rIns="91440" bIns="45720" rtlCol="0" anchor="ctr"/>
          <a:lstStyle>
            <a:lvl1pPr algn="ctr" eaLnBrk="1" fontAlgn="auto" hangingPunct="1">
              <a:spcBef>
                <a:spcPts val="0"/>
              </a:spcBef>
              <a:spcAft>
                <a:spcPts val="0"/>
              </a:spcAft>
              <a:defRPr sz="1300" b="1" i="0" smtClean="0">
                <a:solidFill>
                  <a:schemeClr val="tx1"/>
                </a:solidFill>
                <a:latin typeface="Montserrat" pitchFamily="2" charset="77"/>
              </a:defRPr>
            </a:lvl1pPr>
          </a:lstStyle>
          <a:p>
            <a:pPr>
              <a:defRPr/>
            </a:pPr>
            <a:fld id="{1EADCA93-67C7-4ADB-B172-95AB102EE876}" type="slidenum">
              <a:rPr lang="en-US"/>
              <a:pPr>
                <a:defRPr/>
              </a:pPr>
              <a:t>‹#›</a:t>
            </a:fld>
            <a:endParaRPr lang="en-US"/>
          </a:p>
        </p:txBody>
      </p:sp>
      <p:grpSp>
        <p:nvGrpSpPr>
          <p:cNvPr id="38" name="Group 37">
            <a:extLst>
              <a:ext uri="{FF2B5EF4-FFF2-40B4-BE49-F238E27FC236}">
                <a16:creationId xmlns:a16="http://schemas.microsoft.com/office/drawing/2014/main" id="{BF151072-697D-AA2D-D044-F22E19E2B5AC}"/>
              </a:ext>
            </a:extLst>
          </p:cNvPr>
          <p:cNvGrpSpPr/>
          <p:nvPr userDrawn="1"/>
        </p:nvGrpSpPr>
        <p:grpSpPr>
          <a:xfrm>
            <a:off x="883047" y="5017950"/>
            <a:ext cx="10425906" cy="1073765"/>
            <a:chOff x="0" y="3200400"/>
            <a:chExt cx="11468100" cy="1181100"/>
          </a:xfrm>
          <a:solidFill>
            <a:srgbClr val="FFFFFF">
              <a:alpha val="37000"/>
            </a:srgbClr>
          </a:solidFill>
        </p:grpSpPr>
        <p:pic>
          <p:nvPicPr>
            <p:cNvPr id="3" name="Graphic 2">
              <a:extLst>
                <a:ext uri="{FF2B5EF4-FFF2-40B4-BE49-F238E27FC236}">
                  <a16:creationId xmlns:a16="http://schemas.microsoft.com/office/drawing/2014/main" id="{95A189DA-0085-3694-ED2E-943D7687F8D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3200400"/>
              <a:ext cx="1181100" cy="1181100"/>
            </a:xfrm>
            <a:prstGeom prst="rect">
              <a:avLst/>
            </a:prstGeom>
          </p:spPr>
        </p:pic>
        <p:pic>
          <p:nvPicPr>
            <p:cNvPr id="5" name="Graphic 4">
              <a:extLst>
                <a:ext uri="{FF2B5EF4-FFF2-40B4-BE49-F238E27FC236}">
                  <a16:creationId xmlns:a16="http://schemas.microsoft.com/office/drawing/2014/main" id="{4927C28A-1FBC-DAE1-BA91-21481D41F49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469571" y="3200400"/>
              <a:ext cx="1181100" cy="1181100"/>
            </a:xfrm>
            <a:prstGeom prst="rect">
              <a:avLst/>
            </a:prstGeom>
          </p:spPr>
        </p:pic>
        <p:pic>
          <p:nvPicPr>
            <p:cNvPr id="27" name="Graphic 26">
              <a:extLst>
                <a:ext uri="{FF2B5EF4-FFF2-40B4-BE49-F238E27FC236}">
                  <a16:creationId xmlns:a16="http://schemas.microsoft.com/office/drawing/2014/main" id="{B3618775-77CD-13F8-DE27-F9A63AEE74F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2939142" y="3200400"/>
              <a:ext cx="1181100" cy="1181100"/>
            </a:xfrm>
            <a:prstGeom prst="rect">
              <a:avLst/>
            </a:prstGeom>
          </p:spPr>
        </p:pic>
        <p:pic>
          <p:nvPicPr>
            <p:cNvPr id="29" name="Graphic 28">
              <a:extLst>
                <a:ext uri="{FF2B5EF4-FFF2-40B4-BE49-F238E27FC236}">
                  <a16:creationId xmlns:a16="http://schemas.microsoft.com/office/drawing/2014/main" id="{05849215-5D51-CA30-952C-392425490EA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4408713" y="3200400"/>
              <a:ext cx="1181100" cy="1181100"/>
            </a:xfrm>
            <a:prstGeom prst="rect">
              <a:avLst/>
            </a:prstGeom>
          </p:spPr>
        </p:pic>
        <p:pic>
          <p:nvPicPr>
            <p:cNvPr id="31" name="Graphic 30">
              <a:extLst>
                <a:ext uri="{FF2B5EF4-FFF2-40B4-BE49-F238E27FC236}">
                  <a16:creationId xmlns:a16="http://schemas.microsoft.com/office/drawing/2014/main" id="{7925B1A3-6055-2369-582A-0A370CD2E24B}"/>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5878284" y="3200400"/>
              <a:ext cx="1181100" cy="1181100"/>
            </a:xfrm>
            <a:prstGeom prst="rect">
              <a:avLst/>
            </a:prstGeom>
          </p:spPr>
        </p:pic>
        <p:pic>
          <p:nvPicPr>
            <p:cNvPr id="33" name="Graphic 32">
              <a:extLst>
                <a:ext uri="{FF2B5EF4-FFF2-40B4-BE49-F238E27FC236}">
                  <a16:creationId xmlns:a16="http://schemas.microsoft.com/office/drawing/2014/main" id="{300373BA-B8F4-8C59-CB86-F27BF766426B}"/>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7347855" y="3200400"/>
              <a:ext cx="1181100" cy="1181100"/>
            </a:xfrm>
            <a:prstGeom prst="rect">
              <a:avLst/>
            </a:prstGeom>
          </p:spPr>
        </p:pic>
        <p:pic>
          <p:nvPicPr>
            <p:cNvPr id="35" name="Graphic 34">
              <a:extLst>
                <a:ext uri="{FF2B5EF4-FFF2-40B4-BE49-F238E27FC236}">
                  <a16:creationId xmlns:a16="http://schemas.microsoft.com/office/drawing/2014/main" id="{A978A935-C94E-EE7C-C7BE-07A222867277}"/>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8817426" y="3200400"/>
              <a:ext cx="1181100" cy="1181100"/>
            </a:xfrm>
            <a:prstGeom prst="rect">
              <a:avLst/>
            </a:prstGeom>
          </p:spPr>
        </p:pic>
        <p:pic>
          <p:nvPicPr>
            <p:cNvPr id="37" name="Graphic 36">
              <a:extLst>
                <a:ext uri="{FF2B5EF4-FFF2-40B4-BE49-F238E27FC236}">
                  <a16:creationId xmlns:a16="http://schemas.microsoft.com/office/drawing/2014/main" id="{7C2EE1F8-7F06-957D-DF59-6D4E2B16D349}"/>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10287000" y="3200400"/>
              <a:ext cx="1181100" cy="1181100"/>
            </a:xfrm>
            <a:prstGeom prst="rect">
              <a:avLst/>
            </a:prstGeom>
          </p:spPr>
        </p:pic>
      </p:grpSp>
    </p:spTree>
    <p:extLst>
      <p:ext uri="{BB962C8B-B14F-4D97-AF65-F5344CB8AC3E}">
        <p14:creationId xmlns:p14="http://schemas.microsoft.com/office/powerpoint/2010/main" val="37324045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act Us-single or double contac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B6EADB7-3CC0-7099-8C49-4EDEA7395E8A}"/>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65881" y="4462389"/>
            <a:ext cx="3169751" cy="554880"/>
          </a:xfrm>
        </p:spPr>
        <p:txBody>
          <a:bodyPr>
            <a:noAutofit/>
          </a:bodyPr>
          <a:lstStyle>
            <a:lvl1pPr marL="0" indent="0">
              <a:buFont typeface="Arial" panose="020B0604020202020204" pitchFamily="34" charset="0"/>
              <a:buNone/>
              <a:defRPr sz="1800" b="1" i="0">
                <a:solidFill>
                  <a:schemeClr val="bg1"/>
                </a:solidFill>
                <a:latin typeface="Montserrat" pitchFamily="2" charset="77"/>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err="1"/>
              <a:t>ncdot.gov</a:t>
            </a:r>
            <a:endParaRPr lang="en-US"/>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50286" y="4964311"/>
            <a:ext cx="1285920" cy="379015"/>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545" y="5090075"/>
            <a:ext cx="260587"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3940" y="4491594"/>
            <a:ext cx="267093"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68025" y="5530686"/>
            <a:ext cx="260587"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68025" y="5076011"/>
            <a:ext cx="260587"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73940" y="5522099"/>
            <a:ext cx="295255"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60118" y="5447286"/>
            <a:ext cx="1285920" cy="358560"/>
          </a:xfrm>
          <a:prstGeom prst="rect">
            <a:avLst/>
          </a:prstGeom>
          <a:noFill/>
        </p:spPr>
        <p:txBody>
          <a:bodyPr wrap="square" rtlCol="0">
            <a:spAutoFit/>
          </a:bodyPr>
          <a:lstStyle/>
          <a:p>
            <a:pPr>
              <a:lnSpc>
                <a:spcPct val="150000"/>
              </a:lnSpc>
            </a:pPr>
            <a:r>
              <a:rPr lang="en-US" sz="1300" b="0" i="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81239" y="5013471"/>
            <a:ext cx="2095931" cy="358560"/>
          </a:xfrm>
          <a:prstGeom prst="rect">
            <a:avLst/>
          </a:prstGeom>
          <a:noFill/>
        </p:spPr>
        <p:txBody>
          <a:bodyPr wrap="square" rtlCol="0">
            <a:spAutoFit/>
          </a:bodyPr>
          <a:lstStyle/>
          <a:p>
            <a:pPr>
              <a:lnSpc>
                <a:spcPct val="150000"/>
              </a:lnSpc>
            </a:pPr>
            <a:r>
              <a:rPr lang="en-US" sz="1300" b="0" i="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81239" y="5435051"/>
            <a:ext cx="2095931" cy="358560"/>
          </a:xfrm>
          <a:prstGeom prst="rect">
            <a:avLst/>
          </a:prstGeom>
          <a:noFill/>
        </p:spPr>
        <p:txBody>
          <a:bodyPr wrap="square" rtlCol="0">
            <a:spAutoFit/>
          </a:bodyPr>
          <a:lstStyle/>
          <a:p>
            <a:pPr>
              <a:lnSpc>
                <a:spcPct val="150000"/>
              </a:lnSpc>
            </a:pPr>
            <a:r>
              <a:rPr lang="en-US" sz="1300" b="0" i="0">
                <a:solidFill>
                  <a:schemeClr val="bg1"/>
                </a:solidFill>
                <a:latin typeface="Montserrat Light" pitchFamily="2" charset="77"/>
              </a:rPr>
              <a:t>ncdotcom</a:t>
            </a:r>
          </a:p>
        </p:txBody>
      </p:sp>
      <p:sp>
        <p:nvSpPr>
          <p:cNvPr id="49" name="Rectangle 48">
            <a:extLst>
              <a:ext uri="{FF2B5EF4-FFF2-40B4-BE49-F238E27FC236}">
                <a16:creationId xmlns:a16="http://schemas.microsoft.com/office/drawing/2014/main" id="{F47309D4-8481-3F44-1630-D48FFD705643}"/>
              </a:ext>
            </a:extLst>
          </p:cNvPr>
          <p:cNvSpPr/>
          <p:nvPr userDrawn="1"/>
        </p:nvSpPr>
        <p:spPr>
          <a:xfrm>
            <a:off x="1002650" y="2634843"/>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ontserra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903091" y="1860730"/>
            <a:ext cx="10615448"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800" b="1" i="0">
                <a:solidFill>
                  <a:schemeClr val="bg1"/>
                </a:solidFill>
                <a:latin typeface="Montserrat" pitchFamily="2" charset="77"/>
              </a:rPr>
              <a:t>Contact Us</a:t>
            </a:r>
          </a:p>
        </p:txBody>
      </p:sp>
      <p:sp>
        <p:nvSpPr>
          <p:cNvPr id="3" name="Text Placeholder 2">
            <a:extLst>
              <a:ext uri="{FF2B5EF4-FFF2-40B4-BE49-F238E27FC236}">
                <a16:creationId xmlns:a16="http://schemas.microsoft.com/office/drawing/2014/main" id="{E58E7E8D-E3EF-205A-569A-AC9B67ED51AD}"/>
              </a:ext>
            </a:extLst>
          </p:cNvPr>
          <p:cNvSpPr>
            <a:spLocks noGrp="1"/>
          </p:cNvSpPr>
          <p:nvPr>
            <p:ph type="body" sz="quarter" idx="16" hasCustomPrompt="1"/>
          </p:nvPr>
        </p:nvSpPr>
        <p:spPr>
          <a:xfrm>
            <a:off x="6388100" y="3006725"/>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ontserrat" panose="00000800000000000000" pitchFamily="2" charset="0"/>
              </a:rPr>
              <a:t>First Name</a:t>
            </a:r>
          </a:p>
        </p:txBody>
      </p:sp>
      <p:sp>
        <p:nvSpPr>
          <p:cNvPr id="19" name="Text Placeholder 2">
            <a:extLst>
              <a:ext uri="{FF2B5EF4-FFF2-40B4-BE49-F238E27FC236}">
                <a16:creationId xmlns:a16="http://schemas.microsoft.com/office/drawing/2014/main" id="{9E50309F-CA4A-872E-6F4B-BCBD75710DFF}"/>
              </a:ext>
            </a:extLst>
          </p:cNvPr>
          <p:cNvSpPr>
            <a:spLocks noGrp="1"/>
          </p:cNvSpPr>
          <p:nvPr>
            <p:ph type="body" sz="quarter" idx="17" hasCustomPrompt="1"/>
          </p:nvPr>
        </p:nvSpPr>
        <p:spPr>
          <a:xfrm>
            <a:off x="6400800" y="3362325"/>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email@ncdot.gov</a:t>
            </a:r>
            <a:endParaRPr lang="en-US">
              <a:latin typeface="Montserrat" panose="00000800000000000000" pitchFamily="2" charset="0"/>
            </a:endParaRPr>
          </a:p>
        </p:txBody>
      </p:sp>
      <p:sp>
        <p:nvSpPr>
          <p:cNvPr id="20" name="Text Placeholder 2">
            <a:extLst>
              <a:ext uri="{FF2B5EF4-FFF2-40B4-BE49-F238E27FC236}">
                <a16:creationId xmlns:a16="http://schemas.microsoft.com/office/drawing/2014/main" id="{441A9FF9-49E4-B375-297A-B2579C25333E}"/>
              </a:ext>
            </a:extLst>
          </p:cNvPr>
          <p:cNvSpPr>
            <a:spLocks noGrp="1"/>
          </p:cNvSpPr>
          <p:nvPr>
            <p:ph type="body" sz="quarter" idx="18" hasCustomPrompt="1"/>
          </p:nvPr>
        </p:nvSpPr>
        <p:spPr>
          <a:xfrm>
            <a:off x="6400800" y="3692525"/>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555-555-5555</a:t>
            </a:r>
            <a:endParaRPr lang="en-US">
              <a:latin typeface="Montserrat" panose="00000800000000000000" pitchFamily="2" charset="0"/>
            </a:endParaRPr>
          </a:p>
        </p:txBody>
      </p:sp>
      <p:sp>
        <p:nvSpPr>
          <p:cNvPr id="21" name="Text Placeholder 2">
            <a:extLst>
              <a:ext uri="{FF2B5EF4-FFF2-40B4-BE49-F238E27FC236}">
                <a16:creationId xmlns:a16="http://schemas.microsoft.com/office/drawing/2014/main" id="{E35AF40F-5851-4563-5F25-ECEAB73ACFBE}"/>
              </a:ext>
            </a:extLst>
          </p:cNvPr>
          <p:cNvSpPr>
            <a:spLocks noGrp="1"/>
          </p:cNvSpPr>
          <p:nvPr>
            <p:ph type="body" sz="quarter" idx="19" hasCustomPrompt="1"/>
          </p:nvPr>
        </p:nvSpPr>
        <p:spPr>
          <a:xfrm>
            <a:off x="966636" y="3016003"/>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ontserrat" panose="00000800000000000000" pitchFamily="2" charset="0"/>
              </a:rPr>
              <a:t>First Name</a:t>
            </a:r>
          </a:p>
        </p:txBody>
      </p:sp>
      <p:sp>
        <p:nvSpPr>
          <p:cNvPr id="22" name="Text Placeholder 2">
            <a:extLst>
              <a:ext uri="{FF2B5EF4-FFF2-40B4-BE49-F238E27FC236}">
                <a16:creationId xmlns:a16="http://schemas.microsoft.com/office/drawing/2014/main" id="{6586AE87-0038-DBC7-6FCF-3CE4441B3F63}"/>
              </a:ext>
            </a:extLst>
          </p:cNvPr>
          <p:cNvSpPr>
            <a:spLocks noGrp="1"/>
          </p:cNvSpPr>
          <p:nvPr>
            <p:ph type="body" sz="quarter" idx="20" hasCustomPrompt="1"/>
          </p:nvPr>
        </p:nvSpPr>
        <p:spPr>
          <a:xfrm>
            <a:off x="979336" y="3371603"/>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email@ncdot.gov</a:t>
            </a:r>
            <a:endParaRPr lang="en-US">
              <a:latin typeface="Montserrat" panose="00000800000000000000" pitchFamily="2" charset="0"/>
            </a:endParaRPr>
          </a:p>
        </p:txBody>
      </p:sp>
      <p:sp>
        <p:nvSpPr>
          <p:cNvPr id="23" name="Text Placeholder 2">
            <a:extLst>
              <a:ext uri="{FF2B5EF4-FFF2-40B4-BE49-F238E27FC236}">
                <a16:creationId xmlns:a16="http://schemas.microsoft.com/office/drawing/2014/main" id="{115F88FC-F83E-2E63-8585-170E5F4A26BC}"/>
              </a:ext>
            </a:extLst>
          </p:cNvPr>
          <p:cNvSpPr>
            <a:spLocks noGrp="1"/>
          </p:cNvSpPr>
          <p:nvPr>
            <p:ph type="body" sz="quarter" idx="21" hasCustomPrompt="1"/>
          </p:nvPr>
        </p:nvSpPr>
        <p:spPr>
          <a:xfrm>
            <a:off x="979336" y="3701803"/>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555-555-5555</a:t>
            </a:r>
            <a:endParaRPr lang="en-US">
              <a:latin typeface="Montserrat" panose="00000800000000000000" pitchFamily="2" charset="0"/>
            </a:endParaRPr>
          </a:p>
        </p:txBody>
      </p:sp>
      <p:pic>
        <p:nvPicPr>
          <p:cNvPr id="29" name="Picture 28">
            <a:extLst>
              <a:ext uri="{FF2B5EF4-FFF2-40B4-BE49-F238E27FC236}">
                <a16:creationId xmlns:a16="http://schemas.microsoft.com/office/drawing/2014/main" id="{27EF236B-140B-1B29-58B2-8D0537193027}"/>
              </a:ext>
            </a:extLst>
          </p:cNvPr>
          <p:cNvPicPr>
            <a:picLocks noChangeAspect="1"/>
          </p:cNvPicPr>
          <p:nvPr userDrawn="1"/>
        </p:nvPicPr>
        <p:blipFill>
          <a:blip r:embed="rId8"/>
          <a:stretch>
            <a:fillRect/>
          </a:stretch>
        </p:blipFill>
        <p:spPr>
          <a:xfrm>
            <a:off x="4024293" y="5427173"/>
            <a:ext cx="371032" cy="371032"/>
          </a:xfrm>
          <a:prstGeom prst="rect">
            <a:avLst/>
          </a:prstGeom>
        </p:spPr>
      </p:pic>
      <p:sp>
        <p:nvSpPr>
          <p:cNvPr id="30" name="TextBox 29">
            <a:extLst>
              <a:ext uri="{FF2B5EF4-FFF2-40B4-BE49-F238E27FC236}">
                <a16:creationId xmlns:a16="http://schemas.microsoft.com/office/drawing/2014/main" id="{D5222D86-E4FE-EEE4-2A59-8F4622B61CF5}"/>
              </a:ext>
            </a:extLst>
          </p:cNvPr>
          <p:cNvSpPr txBox="1"/>
          <p:nvPr userDrawn="1"/>
        </p:nvSpPr>
        <p:spPr>
          <a:xfrm>
            <a:off x="4345687" y="5424380"/>
            <a:ext cx="1557650"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ncdot_comm</a:t>
            </a:r>
          </a:p>
        </p:txBody>
      </p:sp>
      <p:sp>
        <p:nvSpPr>
          <p:cNvPr id="31" name="TextBox 30">
            <a:extLst>
              <a:ext uri="{FF2B5EF4-FFF2-40B4-BE49-F238E27FC236}">
                <a16:creationId xmlns:a16="http://schemas.microsoft.com/office/drawing/2014/main" id="{E47DAF0D-906E-2DDA-92A9-6FBC4DBBD814}"/>
              </a:ext>
            </a:extLst>
          </p:cNvPr>
          <p:cNvSpPr txBox="1"/>
          <p:nvPr userDrawn="1"/>
        </p:nvSpPr>
        <p:spPr>
          <a:xfrm>
            <a:off x="4345686" y="4983853"/>
            <a:ext cx="2496275"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NCDOTcommunications</a:t>
            </a:r>
          </a:p>
        </p:txBody>
      </p:sp>
      <p:pic>
        <p:nvPicPr>
          <p:cNvPr id="32" name="Picture 31">
            <a:extLst>
              <a:ext uri="{FF2B5EF4-FFF2-40B4-BE49-F238E27FC236}">
                <a16:creationId xmlns:a16="http://schemas.microsoft.com/office/drawing/2014/main" id="{466DD490-2713-E904-ADFE-332BC610D904}"/>
              </a:ext>
            </a:extLst>
          </p:cNvPr>
          <p:cNvPicPr>
            <a:picLocks noChangeAspect="1"/>
          </p:cNvPicPr>
          <p:nvPr userDrawn="1"/>
        </p:nvPicPr>
        <p:blipFill>
          <a:blip r:embed="rId9"/>
          <a:stretch>
            <a:fillRect/>
          </a:stretch>
        </p:blipFill>
        <p:spPr>
          <a:xfrm>
            <a:off x="3955682" y="4963572"/>
            <a:ext cx="460808" cy="460808"/>
          </a:xfrm>
          <a:prstGeom prst="rect">
            <a:avLst/>
          </a:prstGeom>
        </p:spPr>
      </p:pic>
    </p:spTree>
    <p:extLst>
      <p:ext uri="{BB962C8B-B14F-4D97-AF65-F5344CB8AC3E}">
        <p14:creationId xmlns:p14="http://schemas.microsoft.com/office/powerpoint/2010/main" val="41123190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act Us-multiple contact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CEC12A7-6A60-5309-4F75-9DC6B1F6C6D1}"/>
              </a:ext>
            </a:extLst>
          </p:cNvPr>
          <p:cNvPicPr>
            <a:picLocks noChangeAspect="1"/>
          </p:cNvPicPr>
          <p:nvPr userDrawn="1"/>
        </p:nvPicPr>
        <p:blipFill rotWithShape="1">
          <a:blip r:embed="rId2"/>
          <a:srcRect r="9568" b="31978"/>
          <a:stretch/>
        </p:blipFill>
        <p:spPr>
          <a:xfrm>
            <a:off x="0" y="-18288"/>
            <a:ext cx="12188952"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65881" y="5036372"/>
            <a:ext cx="3169751" cy="554880"/>
          </a:xfrm>
        </p:spPr>
        <p:txBody>
          <a:bodyPr>
            <a:noAutofit/>
          </a:bodyPr>
          <a:lstStyle>
            <a:lvl1pPr marL="0" indent="0">
              <a:buFont typeface="Arial" panose="020B0604020202020204" pitchFamily="34" charset="0"/>
              <a:buNone/>
              <a:defRPr sz="1800" b="1" i="0">
                <a:solidFill>
                  <a:schemeClr val="bg1"/>
                </a:solidFill>
                <a:latin typeface="Montserrat" panose="00000800000000000000" pitchFamily="2" charset="0"/>
              </a:defRPr>
            </a:lvl1pPr>
            <a:lvl2pPr marL="557213" indent="-214313">
              <a:buFont typeface="Arial" panose="020B0604020202020204" pitchFamily="34" charset="0"/>
              <a:buChar char="•"/>
              <a:defRPr>
                <a:solidFill>
                  <a:srgbClr val="606165"/>
                </a:solidFill>
              </a:defRPr>
            </a:lvl2pPr>
            <a:lvl3pPr marL="857250" indent="-171450">
              <a:buFont typeface="Arial" panose="020B0604020202020204" pitchFamily="34" charset="0"/>
              <a:buChar char="•"/>
              <a:defRPr>
                <a:solidFill>
                  <a:srgbClr val="606165"/>
                </a:solidFill>
              </a:defRPr>
            </a:lvl3pPr>
            <a:lvl4pPr marL="1200150" indent="-171450">
              <a:buFont typeface="Arial" panose="020B0604020202020204" pitchFamily="34" charset="0"/>
              <a:buChar char="•"/>
              <a:defRPr>
                <a:solidFill>
                  <a:srgbClr val="606165"/>
                </a:solidFill>
              </a:defRPr>
            </a:lvl4pPr>
            <a:lvl5pPr marL="1543050" indent="-171450">
              <a:buFont typeface="Arial" panose="020B0604020202020204" pitchFamily="34" charset="0"/>
              <a:buChar char="•"/>
              <a:defRPr>
                <a:solidFill>
                  <a:srgbClr val="606165"/>
                </a:solidFill>
              </a:defRPr>
            </a:lvl5pPr>
          </a:lstStyle>
          <a:p>
            <a:pPr lvl="0"/>
            <a:r>
              <a:rPr lang="en-US" err="1"/>
              <a:t>ncdot.gov</a:t>
            </a:r>
            <a:endParaRPr lang="en-US"/>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60118" y="5518630"/>
            <a:ext cx="1285920"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4545" y="5664058"/>
            <a:ext cx="260587"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3940" y="5065577"/>
            <a:ext cx="267093"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68025" y="6104669"/>
            <a:ext cx="260587"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68025" y="5649994"/>
            <a:ext cx="260587"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73940" y="6096082"/>
            <a:ext cx="295255"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60118" y="5991773"/>
            <a:ext cx="1285920"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81239" y="5576501"/>
            <a:ext cx="2095931"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81240" y="6011958"/>
            <a:ext cx="1191514"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ncdotcom</a:t>
            </a: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903091" y="787749"/>
            <a:ext cx="10615448"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800" b="1" i="0">
                <a:solidFill>
                  <a:schemeClr val="bg1"/>
                </a:solidFill>
                <a:latin typeface="Montserrat" pitchFamily="2" charset="77"/>
              </a:rPr>
              <a:t>Contact Us</a:t>
            </a:r>
          </a:p>
        </p:txBody>
      </p:sp>
      <p:sp>
        <p:nvSpPr>
          <p:cNvPr id="18" name="Text Placeholder 2">
            <a:extLst>
              <a:ext uri="{FF2B5EF4-FFF2-40B4-BE49-F238E27FC236}">
                <a16:creationId xmlns:a16="http://schemas.microsoft.com/office/drawing/2014/main" id="{69F11D5A-4FEB-BBF6-91A9-4F1E2F2906F8}"/>
              </a:ext>
            </a:extLst>
          </p:cNvPr>
          <p:cNvSpPr>
            <a:spLocks noGrp="1"/>
          </p:cNvSpPr>
          <p:nvPr>
            <p:ph type="body" sz="quarter" idx="16" hasCustomPrompt="1"/>
          </p:nvPr>
        </p:nvSpPr>
        <p:spPr>
          <a:xfrm>
            <a:off x="6388100" y="2211592"/>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ontserrat" panose="00000800000000000000" pitchFamily="2" charset="0"/>
              </a:rPr>
              <a:t>First Name</a:t>
            </a:r>
          </a:p>
        </p:txBody>
      </p:sp>
      <p:sp>
        <p:nvSpPr>
          <p:cNvPr id="19" name="Text Placeholder 2">
            <a:extLst>
              <a:ext uri="{FF2B5EF4-FFF2-40B4-BE49-F238E27FC236}">
                <a16:creationId xmlns:a16="http://schemas.microsoft.com/office/drawing/2014/main" id="{3E6E0B6A-9555-DA49-784C-6C760FD19C64}"/>
              </a:ext>
            </a:extLst>
          </p:cNvPr>
          <p:cNvSpPr>
            <a:spLocks noGrp="1"/>
          </p:cNvSpPr>
          <p:nvPr>
            <p:ph type="body" sz="quarter" idx="17" hasCustomPrompt="1"/>
          </p:nvPr>
        </p:nvSpPr>
        <p:spPr>
          <a:xfrm>
            <a:off x="6400800" y="2567192"/>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email@ncdot.gov</a:t>
            </a:r>
            <a:endParaRPr lang="en-US">
              <a:latin typeface="Montserrat" panose="00000800000000000000" pitchFamily="2" charset="0"/>
            </a:endParaRPr>
          </a:p>
        </p:txBody>
      </p:sp>
      <p:sp>
        <p:nvSpPr>
          <p:cNvPr id="20" name="Text Placeholder 2">
            <a:extLst>
              <a:ext uri="{FF2B5EF4-FFF2-40B4-BE49-F238E27FC236}">
                <a16:creationId xmlns:a16="http://schemas.microsoft.com/office/drawing/2014/main" id="{D09CF7C7-F084-1E90-A274-23C1E2C45094}"/>
              </a:ext>
            </a:extLst>
          </p:cNvPr>
          <p:cNvSpPr>
            <a:spLocks noGrp="1"/>
          </p:cNvSpPr>
          <p:nvPr>
            <p:ph type="body" sz="quarter" idx="18" hasCustomPrompt="1"/>
          </p:nvPr>
        </p:nvSpPr>
        <p:spPr>
          <a:xfrm>
            <a:off x="6400800" y="2897392"/>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555-555-5555</a:t>
            </a:r>
            <a:endParaRPr lang="en-US">
              <a:latin typeface="Montserrat" panose="00000800000000000000" pitchFamily="2" charset="0"/>
            </a:endParaRPr>
          </a:p>
        </p:txBody>
      </p:sp>
      <p:sp>
        <p:nvSpPr>
          <p:cNvPr id="21" name="Text Placeholder 2">
            <a:extLst>
              <a:ext uri="{FF2B5EF4-FFF2-40B4-BE49-F238E27FC236}">
                <a16:creationId xmlns:a16="http://schemas.microsoft.com/office/drawing/2014/main" id="{88447BFA-DE12-941E-40CA-BF5E53CF464D}"/>
              </a:ext>
            </a:extLst>
          </p:cNvPr>
          <p:cNvSpPr>
            <a:spLocks noGrp="1"/>
          </p:cNvSpPr>
          <p:nvPr>
            <p:ph type="body" sz="quarter" idx="19" hasCustomPrompt="1"/>
          </p:nvPr>
        </p:nvSpPr>
        <p:spPr>
          <a:xfrm>
            <a:off x="966636" y="2220870"/>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ontserrat" panose="00000800000000000000" pitchFamily="2" charset="0"/>
              </a:rPr>
              <a:t>First Name</a:t>
            </a:r>
          </a:p>
        </p:txBody>
      </p:sp>
      <p:sp>
        <p:nvSpPr>
          <p:cNvPr id="22" name="Text Placeholder 2">
            <a:extLst>
              <a:ext uri="{FF2B5EF4-FFF2-40B4-BE49-F238E27FC236}">
                <a16:creationId xmlns:a16="http://schemas.microsoft.com/office/drawing/2014/main" id="{1812400E-BF6F-8783-F408-8F7A155DFBA5}"/>
              </a:ext>
            </a:extLst>
          </p:cNvPr>
          <p:cNvSpPr>
            <a:spLocks noGrp="1"/>
          </p:cNvSpPr>
          <p:nvPr>
            <p:ph type="body" sz="quarter" idx="20" hasCustomPrompt="1"/>
          </p:nvPr>
        </p:nvSpPr>
        <p:spPr>
          <a:xfrm>
            <a:off x="979336" y="2576470"/>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email@ncdot.gov</a:t>
            </a:r>
            <a:endParaRPr lang="en-US">
              <a:latin typeface="Montserrat" panose="00000800000000000000" pitchFamily="2" charset="0"/>
            </a:endParaRPr>
          </a:p>
        </p:txBody>
      </p:sp>
      <p:sp>
        <p:nvSpPr>
          <p:cNvPr id="23" name="Text Placeholder 2">
            <a:extLst>
              <a:ext uri="{FF2B5EF4-FFF2-40B4-BE49-F238E27FC236}">
                <a16:creationId xmlns:a16="http://schemas.microsoft.com/office/drawing/2014/main" id="{4CB7CE07-E032-17E1-4B48-2DCEB6CEA0F9}"/>
              </a:ext>
            </a:extLst>
          </p:cNvPr>
          <p:cNvSpPr>
            <a:spLocks noGrp="1"/>
          </p:cNvSpPr>
          <p:nvPr>
            <p:ph type="body" sz="quarter" idx="21" hasCustomPrompt="1"/>
          </p:nvPr>
        </p:nvSpPr>
        <p:spPr>
          <a:xfrm>
            <a:off x="979336" y="2906670"/>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555-555-5555</a:t>
            </a:r>
            <a:endParaRPr lang="en-US">
              <a:latin typeface="Montserrat" panose="00000800000000000000" pitchFamily="2" charset="0"/>
            </a:endParaRPr>
          </a:p>
        </p:txBody>
      </p:sp>
      <p:sp>
        <p:nvSpPr>
          <p:cNvPr id="24" name="Text Placeholder 2">
            <a:extLst>
              <a:ext uri="{FF2B5EF4-FFF2-40B4-BE49-F238E27FC236}">
                <a16:creationId xmlns:a16="http://schemas.microsoft.com/office/drawing/2014/main" id="{7F6FA4CB-8448-54E5-1AB1-024A076BC461}"/>
              </a:ext>
            </a:extLst>
          </p:cNvPr>
          <p:cNvSpPr>
            <a:spLocks noGrp="1"/>
          </p:cNvSpPr>
          <p:nvPr>
            <p:ph type="body" sz="quarter" idx="22" hasCustomPrompt="1"/>
          </p:nvPr>
        </p:nvSpPr>
        <p:spPr>
          <a:xfrm>
            <a:off x="6389424" y="3715720"/>
            <a:ext cx="547844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ontserrat" panose="00000800000000000000" pitchFamily="2" charset="0"/>
              </a:rPr>
              <a:t>First Name</a:t>
            </a:r>
          </a:p>
        </p:txBody>
      </p:sp>
      <p:sp>
        <p:nvSpPr>
          <p:cNvPr id="25" name="Text Placeholder 2">
            <a:extLst>
              <a:ext uri="{FF2B5EF4-FFF2-40B4-BE49-F238E27FC236}">
                <a16:creationId xmlns:a16="http://schemas.microsoft.com/office/drawing/2014/main" id="{FAF53386-09F0-DD8F-CBAC-2BC78CE38718}"/>
              </a:ext>
            </a:extLst>
          </p:cNvPr>
          <p:cNvSpPr>
            <a:spLocks noGrp="1"/>
          </p:cNvSpPr>
          <p:nvPr>
            <p:ph type="body" sz="quarter" idx="23" hasCustomPrompt="1"/>
          </p:nvPr>
        </p:nvSpPr>
        <p:spPr>
          <a:xfrm>
            <a:off x="6402124" y="4071320"/>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email@ncdot.gov</a:t>
            </a:r>
            <a:endParaRPr lang="en-US">
              <a:latin typeface="Montserrat" panose="00000800000000000000" pitchFamily="2" charset="0"/>
            </a:endParaRPr>
          </a:p>
        </p:txBody>
      </p:sp>
      <p:sp>
        <p:nvSpPr>
          <p:cNvPr id="26" name="Text Placeholder 2">
            <a:extLst>
              <a:ext uri="{FF2B5EF4-FFF2-40B4-BE49-F238E27FC236}">
                <a16:creationId xmlns:a16="http://schemas.microsoft.com/office/drawing/2014/main" id="{07F96E98-B0E9-BF73-40B2-0C0B0CE00A1F}"/>
              </a:ext>
            </a:extLst>
          </p:cNvPr>
          <p:cNvSpPr>
            <a:spLocks noGrp="1"/>
          </p:cNvSpPr>
          <p:nvPr>
            <p:ph type="body" sz="quarter" idx="24" hasCustomPrompt="1"/>
          </p:nvPr>
        </p:nvSpPr>
        <p:spPr>
          <a:xfrm>
            <a:off x="6402124" y="4401520"/>
            <a:ext cx="547844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555-555-5555</a:t>
            </a:r>
            <a:endParaRPr lang="en-US">
              <a:latin typeface="Montserrat" panose="00000800000000000000" pitchFamily="2" charset="0"/>
            </a:endParaRPr>
          </a:p>
        </p:txBody>
      </p:sp>
      <p:sp>
        <p:nvSpPr>
          <p:cNvPr id="27" name="Text Placeholder 2">
            <a:extLst>
              <a:ext uri="{FF2B5EF4-FFF2-40B4-BE49-F238E27FC236}">
                <a16:creationId xmlns:a16="http://schemas.microsoft.com/office/drawing/2014/main" id="{EB65B44E-65D7-CFB1-116E-98AD7316142B}"/>
              </a:ext>
            </a:extLst>
          </p:cNvPr>
          <p:cNvSpPr>
            <a:spLocks noGrp="1"/>
          </p:cNvSpPr>
          <p:nvPr>
            <p:ph type="body" sz="quarter" idx="25" hasCustomPrompt="1"/>
          </p:nvPr>
        </p:nvSpPr>
        <p:spPr>
          <a:xfrm>
            <a:off x="967960" y="3724998"/>
            <a:ext cx="527038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ontserrat" panose="00000800000000000000" pitchFamily="2" charset="0"/>
              </a:rPr>
              <a:t>First Name</a:t>
            </a:r>
          </a:p>
        </p:txBody>
      </p:sp>
      <p:sp>
        <p:nvSpPr>
          <p:cNvPr id="28" name="Text Placeholder 2">
            <a:extLst>
              <a:ext uri="{FF2B5EF4-FFF2-40B4-BE49-F238E27FC236}">
                <a16:creationId xmlns:a16="http://schemas.microsoft.com/office/drawing/2014/main" id="{54B561C0-E762-B1DF-A145-734BB98BB480}"/>
              </a:ext>
            </a:extLst>
          </p:cNvPr>
          <p:cNvSpPr>
            <a:spLocks noGrp="1"/>
          </p:cNvSpPr>
          <p:nvPr>
            <p:ph type="body" sz="quarter" idx="26" hasCustomPrompt="1"/>
          </p:nvPr>
        </p:nvSpPr>
        <p:spPr>
          <a:xfrm>
            <a:off x="980660" y="4080598"/>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email@ncdot.gov</a:t>
            </a:r>
            <a:endParaRPr lang="en-US">
              <a:latin typeface="Montserrat" panose="00000800000000000000" pitchFamily="2" charset="0"/>
            </a:endParaRPr>
          </a:p>
        </p:txBody>
      </p:sp>
      <p:sp>
        <p:nvSpPr>
          <p:cNvPr id="29" name="Text Placeholder 2">
            <a:extLst>
              <a:ext uri="{FF2B5EF4-FFF2-40B4-BE49-F238E27FC236}">
                <a16:creationId xmlns:a16="http://schemas.microsoft.com/office/drawing/2014/main" id="{9FD77ACB-A050-C5ED-3846-9DD4258BB9C0}"/>
              </a:ext>
            </a:extLst>
          </p:cNvPr>
          <p:cNvSpPr>
            <a:spLocks noGrp="1"/>
          </p:cNvSpPr>
          <p:nvPr>
            <p:ph type="body" sz="quarter" idx="27" hasCustomPrompt="1"/>
          </p:nvPr>
        </p:nvSpPr>
        <p:spPr>
          <a:xfrm>
            <a:off x="980660" y="4410798"/>
            <a:ext cx="527038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latin typeface="+mn-lt"/>
              </a:rPr>
              <a:t>555-555-5555</a:t>
            </a:r>
            <a:endParaRPr lang="en-US">
              <a:latin typeface="Montserrat" panose="00000800000000000000" pitchFamily="2" charset="0"/>
            </a:endParaRPr>
          </a:p>
        </p:txBody>
      </p:sp>
      <p:sp>
        <p:nvSpPr>
          <p:cNvPr id="30" name="Rectangle 29">
            <a:extLst>
              <a:ext uri="{FF2B5EF4-FFF2-40B4-BE49-F238E27FC236}">
                <a16:creationId xmlns:a16="http://schemas.microsoft.com/office/drawing/2014/main" id="{A2E265B9-B6E1-4F9D-4188-0DEB143CEAA7}"/>
              </a:ext>
            </a:extLst>
          </p:cNvPr>
          <p:cNvSpPr/>
          <p:nvPr userDrawn="1"/>
        </p:nvSpPr>
        <p:spPr>
          <a:xfrm>
            <a:off x="1032205" y="1554672"/>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ontserrat" pitchFamily="2" charset="77"/>
            </a:endParaRPr>
          </a:p>
        </p:txBody>
      </p:sp>
      <p:pic>
        <p:nvPicPr>
          <p:cNvPr id="3" name="Picture 2">
            <a:extLst>
              <a:ext uri="{FF2B5EF4-FFF2-40B4-BE49-F238E27FC236}">
                <a16:creationId xmlns:a16="http://schemas.microsoft.com/office/drawing/2014/main" id="{20467C53-0D23-9C00-187D-A26510F32FE3}"/>
              </a:ext>
            </a:extLst>
          </p:cNvPr>
          <p:cNvPicPr>
            <a:picLocks noChangeAspect="1"/>
          </p:cNvPicPr>
          <p:nvPr userDrawn="1"/>
        </p:nvPicPr>
        <p:blipFill>
          <a:blip r:embed="rId8"/>
          <a:stretch>
            <a:fillRect/>
          </a:stretch>
        </p:blipFill>
        <p:spPr>
          <a:xfrm>
            <a:off x="4024293" y="6015566"/>
            <a:ext cx="371032" cy="371032"/>
          </a:xfrm>
          <a:prstGeom prst="rect">
            <a:avLst/>
          </a:prstGeom>
        </p:spPr>
      </p:pic>
      <p:sp>
        <p:nvSpPr>
          <p:cNvPr id="32" name="TextBox 31">
            <a:extLst>
              <a:ext uri="{FF2B5EF4-FFF2-40B4-BE49-F238E27FC236}">
                <a16:creationId xmlns:a16="http://schemas.microsoft.com/office/drawing/2014/main" id="{B98985FE-EC86-5787-4A29-7104985EABF0}"/>
              </a:ext>
            </a:extLst>
          </p:cNvPr>
          <p:cNvSpPr txBox="1"/>
          <p:nvPr userDrawn="1"/>
        </p:nvSpPr>
        <p:spPr>
          <a:xfrm>
            <a:off x="4329785" y="6012773"/>
            <a:ext cx="1557650"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ncdot_comm</a:t>
            </a:r>
          </a:p>
        </p:txBody>
      </p:sp>
      <p:sp>
        <p:nvSpPr>
          <p:cNvPr id="34" name="TextBox 33">
            <a:extLst>
              <a:ext uri="{FF2B5EF4-FFF2-40B4-BE49-F238E27FC236}">
                <a16:creationId xmlns:a16="http://schemas.microsoft.com/office/drawing/2014/main" id="{1CD0A0AC-14E9-5498-E153-4E08B5D4C4A7}"/>
              </a:ext>
            </a:extLst>
          </p:cNvPr>
          <p:cNvSpPr txBox="1"/>
          <p:nvPr userDrawn="1"/>
        </p:nvSpPr>
        <p:spPr>
          <a:xfrm>
            <a:off x="4329784" y="5572246"/>
            <a:ext cx="2496275" cy="379078"/>
          </a:xfrm>
          <a:prstGeom prst="rect">
            <a:avLst/>
          </a:prstGeom>
          <a:noFill/>
        </p:spPr>
        <p:txBody>
          <a:bodyPr wrap="square" rtlCol="0">
            <a:spAutoFit/>
          </a:bodyPr>
          <a:lstStyle/>
          <a:p>
            <a:pPr>
              <a:lnSpc>
                <a:spcPct val="150000"/>
              </a:lnSpc>
            </a:pPr>
            <a:r>
              <a:rPr lang="en-US" sz="1400" b="0" i="0">
                <a:solidFill>
                  <a:schemeClr val="bg1"/>
                </a:solidFill>
                <a:latin typeface="Montserrat Light" pitchFamily="2" charset="77"/>
              </a:rPr>
              <a:t>NCDOTcommunications</a:t>
            </a:r>
          </a:p>
        </p:txBody>
      </p:sp>
      <p:pic>
        <p:nvPicPr>
          <p:cNvPr id="5" name="Picture 4">
            <a:extLst>
              <a:ext uri="{FF2B5EF4-FFF2-40B4-BE49-F238E27FC236}">
                <a16:creationId xmlns:a16="http://schemas.microsoft.com/office/drawing/2014/main" id="{DFAA55E6-9FB9-14E0-E56C-12CE556385F8}"/>
              </a:ext>
            </a:extLst>
          </p:cNvPr>
          <p:cNvPicPr>
            <a:picLocks noChangeAspect="1"/>
          </p:cNvPicPr>
          <p:nvPr userDrawn="1"/>
        </p:nvPicPr>
        <p:blipFill>
          <a:blip r:embed="rId9"/>
          <a:stretch>
            <a:fillRect/>
          </a:stretch>
        </p:blipFill>
        <p:spPr>
          <a:xfrm>
            <a:off x="3955682" y="5551965"/>
            <a:ext cx="460808" cy="460808"/>
          </a:xfrm>
          <a:prstGeom prst="rect">
            <a:avLst/>
          </a:prstGeom>
        </p:spPr>
      </p:pic>
    </p:spTree>
    <p:extLst>
      <p:ext uri="{BB962C8B-B14F-4D97-AF65-F5344CB8AC3E}">
        <p14:creationId xmlns:p14="http://schemas.microsoft.com/office/powerpoint/2010/main" val="35417453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646264-0739-C8AC-DEDB-4BD95D9223D3}"/>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sp>
        <p:nvSpPr>
          <p:cNvPr id="12" name="Rectangle 11">
            <a:extLst>
              <a:ext uri="{FF2B5EF4-FFF2-40B4-BE49-F238E27FC236}">
                <a16:creationId xmlns:a16="http://schemas.microsoft.com/office/drawing/2014/main" id="{5C63CEC2-73F1-E249-9932-47009EB79E84}"/>
              </a:ext>
            </a:extLst>
          </p:cNvPr>
          <p:cNvSpPr/>
          <p:nvPr userDrawn="1"/>
        </p:nvSpPr>
        <p:spPr>
          <a:xfrm>
            <a:off x="4998720" y="3732704"/>
            <a:ext cx="2194560"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ontserrat" pitchFamily="2" charset="77"/>
            </a:endParaRPr>
          </a:p>
        </p:txBody>
      </p:sp>
      <p:sp>
        <p:nvSpPr>
          <p:cNvPr id="4" name="TextBox 3">
            <a:extLst>
              <a:ext uri="{FF2B5EF4-FFF2-40B4-BE49-F238E27FC236}">
                <a16:creationId xmlns:a16="http://schemas.microsoft.com/office/drawing/2014/main" id="{9BB465C8-35EB-544D-B744-7871A6117FA2}"/>
              </a:ext>
            </a:extLst>
          </p:cNvPr>
          <p:cNvSpPr txBox="1"/>
          <p:nvPr/>
        </p:nvSpPr>
        <p:spPr>
          <a:xfrm>
            <a:off x="2" y="2825210"/>
            <a:ext cx="12191999" cy="861774"/>
          </a:xfrm>
          <a:prstGeom prst="rect">
            <a:avLst/>
          </a:prstGeom>
          <a:noFill/>
        </p:spPr>
        <p:txBody>
          <a:bodyPr wrap="square" rtlCol="0" anchor="t">
            <a:noAutofit/>
          </a:bodyPr>
          <a:lstStyle/>
          <a:p>
            <a:pPr algn="ctr"/>
            <a:r>
              <a:rPr lang="en-US" sz="3800" b="1" i="0">
                <a:solidFill>
                  <a:schemeClr val="bg1"/>
                </a:solidFill>
                <a:latin typeface="Montserrat" pitchFamily="2" charset="77"/>
              </a:rPr>
              <a:t>Thank you!</a:t>
            </a:r>
          </a:p>
        </p:txBody>
      </p:sp>
    </p:spTree>
    <p:extLst>
      <p:ext uri="{BB962C8B-B14F-4D97-AF65-F5344CB8AC3E}">
        <p14:creationId xmlns:p14="http://schemas.microsoft.com/office/powerpoint/2010/main" val="28251732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91D083-BEF8-FE6B-186B-B59324D927B5}"/>
              </a:ext>
            </a:extLst>
          </p:cNvPr>
          <p:cNvPicPr>
            <a:picLocks noChangeAspect="1"/>
          </p:cNvPicPr>
          <p:nvPr userDrawn="1"/>
        </p:nvPicPr>
        <p:blipFill rotWithShape="1">
          <a:blip r:embed="rId2"/>
          <a:srcRect r="9568" b="31978"/>
          <a:stretch/>
        </p:blipFill>
        <p:spPr>
          <a:xfrm>
            <a:off x="1524" y="-9144"/>
            <a:ext cx="12188952" cy="6876288"/>
          </a:xfrm>
          <a:prstGeom prst="rect">
            <a:avLst/>
          </a:prstGeom>
        </p:spPr>
      </p:pic>
      <p:pic>
        <p:nvPicPr>
          <p:cNvPr id="9" name="Picture 8">
            <a:extLst>
              <a:ext uri="{FF2B5EF4-FFF2-40B4-BE49-F238E27FC236}">
                <a16:creationId xmlns:a16="http://schemas.microsoft.com/office/drawing/2014/main" id="{6453E11F-8A72-62E0-F813-550BF4ADEE98}"/>
              </a:ext>
            </a:extLst>
          </p:cNvPr>
          <p:cNvPicPr>
            <a:picLocks noChangeAspect="1"/>
          </p:cNvPicPr>
          <p:nvPr userDrawn="1"/>
        </p:nvPicPr>
        <p:blipFill>
          <a:blip r:embed="rId3"/>
          <a:stretch>
            <a:fillRect/>
          </a:stretch>
        </p:blipFill>
        <p:spPr>
          <a:xfrm>
            <a:off x="3808472" y="1141472"/>
            <a:ext cx="4575057" cy="4575057"/>
          </a:xfrm>
          <a:prstGeom prst="rect">
            <a:avLst/>
          </a:prstGeom>
        </p:spPr>
      </p:pic>
    </p:spTree>
    <p:extLst>
      <p:ext uri="{BB962C8B-B14F-4D97-AF65-F5344CB8AC3E}">
        <p14:creationId xmlns:p14="http://schemas.microsoft.com/office/powerpoint/2010/main" val="2241220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Content Slide - Title, Large Chart, Bar">
    <p:spTree>
      <p:nvGrpSpPr>
        <p:cNvPr id="1" name=""/>
        <p:cNvGrpSpPr/>
        <p:nvPr/>
      </p:nvGrpSpPr>
      <p:grpSpPr>
        <a:xfrm>
          <a:off x="0" y="0"/>
          <a:ext cx="0" cy="0"/>
          <a:chOff x="0" y="0"/>
          <a:chExt cx="0" cy="0"/>
        </a:xfrm>
      </p:grpSpPr>
      <p:sp>
        <p:nvSpPr>
          <p:cNvPr id="11" name="Rectangle 10"/>
          <p:cNvSpPr/>
          <p:nvPr userDrawn="1"/>
        </p:nvSpPr>
        <p:spPr>
          <a:xfrm>
            <a:off x="0" y="6590652"/>
            <a:ext cx="12192000" cy="276225"/>
          </a:xfrm>
          <a:prstGeom prst="rect">
            <a:avLst/>
          </a:prstGeom>
          <a:gradFill flip="none" rotWithShape="1">
            <a:gsLst>
              <a:gs pos="35000">
                <a:srgbClr val="4F745E"/>
              </a:gs>
              <a:gs pos="0">
                <a:schemeClr val="accent1"/>
              </a:gs>
              <a:gs pos="100000">
                <a:schemeClr val="tx2">
                  <a:lumMod val="77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98426"/>
            <a:ext cx="10515600" cy="1061245"/>
          </a:xfrm>
        </p:spPr>
        <p:txBody>
          <a:bodyPr>
            <a:normAutofit/>
          </a:bodyPr>
          <a:lstStyle>
            <a:lvl1pPr algn="ctr">
              <a:defRPr sz="3600" i="1">
                <a:solidFill>
                  <a:srgbClr val="288DC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6" name="Slide Number Placeholder 5"/>
          <p:cNvSpPr>
            <a:spLocks noGrp="1"/>
          </p:cNvSpPr>
          <p:nvPr>
            <p:ph type="sldNum" sz="quarter" idx="12"/>
          </p:nvPr>
        </p:nvSpPr>
        <p:spPr>
          <a:xfrm>
            <a:off x="104775" y="6650830"/>
            <a:ext cx="2743200" cy="138112"/>
          </a:xfrm>
        </p:spPr>
        <p:txBody>
          <a:bodyPr/>
          <a:lstStyle>
            <a:lvl1pPr algn="l">
              <a:defRPr>
                <a:solidFill>
                  <a:schemeClr val="tx2"/>
                </a:solidFill>
              </a:defRPr>
            </a:lvl1pPr>
          </a:lstStyle>
          <a:p>
            <a:fld id="{11F27F3A-B3E9-41ED-AF8F-A365F10BB65F}" type="slidenum">
              <a:rPr lang="en-US" smtClean="0"/>
              <a:pPr/>
              <a:t>‹#›</a:t>
            </a:fld>
            <a:endParaRPr lang="en-US"/>
          </a:p>
        </p:txBody>
      </p:sp>
      <p:sp>
        <p:nvSpPr>
          <p:cNvPr id="9" name="Chart Placeholder 4"/>
          <p:cNvSpPr>
            <a:spLocks noGrp="1"/>
          </p:cNvSpPr>
          <p:nvPr>
            <p:ph type="chart" sz="quarter" idx="13" hasCustomPrompt="1"/>
          </p:nvPr>
        </p:nvSpPr>
        <p:spPr>
          <a:xfrm>
            <a:off x="838200" y="1228726"/>
            <a:ext cx="10515600" cy="5172073"/>
          </a:xfrm>
        </p:spPr>
        <p:txBody>
          <a:bodyPr/>
          <a:lstStyle>
            <a:lvl1pPr>
              <a:defRPr>
                <a:solidFill>
                  <a:srgbClr val="778591"/>
                </a:solidFill>
              </a:defRPr>
            </a:lvl1pPr>
          </a:lstStyle>
          <a:p>
            <a:r>
              <a:rPr lang="en-US"/>
              <a:t>Large Chart</a:t>
            </a:r>
          </a:p>
        </p:txBody>
      </p:sp>
      <p:pic>
        <p:nvPicPr>
          <p:cNvPr id="8" name="Content Placeholder 6">
            <a:extLst>
              <a:ext uri="{FF2B5EF4-FFF2-40B4-BE49-F238E27FC236}">
                <a16:creationId xmlns:a16="http://schemas.microsoft.com/office/drawing/2014/main" id="{E0B4E534-5AC3-45F1-82DE-75EF5CA097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7013" y="5499554"/>
            <a:ext cx="2647188" cy="944902"/>
          </a:xfrm>
          <a:prstGeom prst="rect">
            <a:avLst/>
          </a:prstGeom>
        </p:spPr>
      </p:pic>
    </p:spTree>
    <p:extLst>
      <p:ext uri="{BB962C8B-B14F-4D97-AF65-F5344CB8AC3E}">
        <p14:creationId xmlns:p14="http://schemas.microsoft.com/office/powerpoint/2010/main" val="30885254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EB6962-3E9E-45E2-9629-6A5145642EDC}" type="slidenum">
              <a:rPr lang="en-US" smtClean="0"/>
              <a:pPr>
                <a:defRPr/>
              </a:pPr>
              <a:t>‹#›</a:t>
            </a:fld>
            <a:endParaRPr lang="en-US"/>
          </a:p>
        </p:txBody>
      </p:sp>
    </p:spTree>
    <p:extLst>
      <p:ext uri="{BB962C8B-B14F-4D97-AF65-F5344CB8AC3E}">
        <p14:creationId xmlns:p14="http://schemas.microsoft.com/office/powerpoint/2010/main" val="865560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7813"/>
            <a:ext cx="10972800" cy="5848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9">
            <a:extLst>
              <a:ext uri="{FF2B5EF4-FFF2-40B4-BE49-F238E27FC236}">
                <a16:creationId xmlns:a16="http://schemas.microsoft.com/office/drawing/2014/main" id="{CA8A6007-F041-03D0-AE0D-0729AE6BFE2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70">
            <a:extLst>
              <a:ext uri="{FF2B5EF4-FFF2-40B4-BE49-F238E27FC236}">
                <a16:creationId xmlns:a16="http://schemas.microsoft.com/office/drawing/2014/main" id="{0AAF8AE3-E188-B894-BCE8-D533DE180A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71">
            <a:extLst>
              <a:ext uri="{FF2B5EF4-FFF2-40B4-BE49-F238E27FC236}">
                <a16:creationId xmlns:a16="http://schemas.microsoft.com/office/drawing/2014/main" id="{41D2807E-2660-F2CC-C7DA-B6C97AFA0C22}"/>
              </a:ext>
            </a:extLst>
          </p:cNvPr>
          <p:cNvSpPr>
            <a:spLocks noGrp="1" noChangeArrowheads="1"/>
          </p:cNvSpPr>
          <p:nvPr>
            <p:ph type="sldNum" sz="quarter" idx="12"/>
          </p:nvPr>
        </p:nvSpPr>
        <p:spPr>
          <a:ln/>
        </p:spPr>
        <p:txBody>
          <a:bodyPr/>
          <a:lstStyle>
            <a:lvl1pPr>
              <a:defRPr/>
            </a:lvl1pPr>
          </a:lstStyle>
          <a:p>
            <a:fld id="{C087B83C-3C76-4E7A-9AE2-8650AFE5D9AE}" type="slidenum">
              <a:rPr lang="en-US" altLang="en-US"/>
              <a:pPr/>
              <a:t>‹#›</a:t>
            </a:fld>
            <a:endParaRPr lang="en-US" altLang="en-US"/>
          </a:p>
        </p:txBody>
      </p:sp>
    </p:spTree>
    <p:extLst>
      <p:ext uri="{BB962C8B-B14F-4D97-AF65-F5344CB8AC3E}">
        <p14:creationId xmlns:p14="http://schemas.microsoft.com/office/powerpoint/2010/main" val="3213863247"/>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4117944-05ED-03DB-AB3C-4F7BB3D47A97}"/>
              </a:ext>
            </a:extLst>
          </p:cNvPr>
          <p:cNvGrpSpPr>
            <a:grpSpLocks/>
          </p:cNvGrpSpPr>
          <p:nvPr/>
        </p:nvGrpSpPr>
        <p:grpSpPr bwMode="auto">
          <a:xfrm>
            <a:off x="4234" y="4267200"/>
            <a:ext cx="12187767" cy="2590800"/>
            <a:chOff x="2" y="2688"/>
            <a:chExt cx="5758" cy="1632"/>
          </a:xfrm>
        </p:grpSpPr>
        <p:sp>
          <p:nvSpPr>
            <p:cNvPr id="3" name="Freeform 3">
              <a:extLst>
                <a:ext uri="{FF2B5EF4-FFF2-40B4-BE49-F238E27FC236}">
                  <a16:creationId xmlns:a16="http://schemas.microsoft.com/office/drawing/2014/main" id="{5B1FC70C-282C-2633-7487-10F0F55F5AE5}"/>
                </a:ext>
              </a:extLst>
            </p:cNvPr>
            <p:cNvSpPr>
              <a:spLocks/>
            </p:cNvSpPr>
            <p:nvPr/>
          </p:nvSpPr>
          <p:spPr bwMode="hidden">
            <a:xfrm>
              <a:off x="2" y="2688"/>
              <a:ext cx="5758" cy="1632"/>
            </a:xfrm>
            <a:custGeom>
              <a:avLst/>
              <a:gdLst/>
              <a:ahLst/>
              <a:cxnLst>
                <a:cxn ang="0">
                  <a:pos x="5740" y="4316"/>
                </a:cxn>
                <a:cxn ang="0">
                  <a:pos x="0" y="4316"/>
                </a:cxn>
                <a:cxn ang="0">
                  <a:pos x="0" y="0"/>
                </a:cxn>
                <a:cxn ang="0">
                  <a:pos x="5740" y="0"/>
                </a:cxn>
                <a:cxn ang="0">
                  <a:pos x="5740" y="4316"/>
                </a:cxn>
                <a:cxn ang="0">
                  <a:pos x="5740" y="4316"/>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sz="1800">
                <a:latin typeface="Arial" charset="0"/>
              </a:endParaRPr>
            </a:p>
          </p:txBody>
        </p:sp>
        <p:grpSp>
          <p:nvGrpSpPr>
            <p:cNvPr id="4" name="Group 4">
              <a:extLst>
                <a:ext uri="{FF2B5EF4-FFF2-40B4-BE49-F238E27FC236}">
                  <a16:creationId xmlns:a16="http://schemas.microsoft.com/office/drawing/2014/main" id="{DE111CCE-377C-2497-CAA2-F33775FFC8B2}"/>
                </a:ext>
              </a:extLst>
            </p:cNvPr>
            <p:cNvGrpSpPr>
              <a:grpSpLocks/>
            </p:cNvGrpSpPr>
            <p:nvPr userDrawn="1"/>
          </p:nvGrpSpPr>
          <p:grpSpPr bwMode="auto">
            <a:xfrm>
              <a:off x="3528" y="3715"/>
              <a:ext cx="792" cy="521"/>
              <a:chOff x="3527" y="3715"/>
              <a:chExt cx="792" cy="521"/>
            </a:xfrm>
          </p:grpSpPr>
          <p:sp>
            <p:nvSpPr>
              <p:cNvPr id="901209" name="Oval 5">
                <a:extLst>
                  <a:ext uri="{FF2B5EF4-FFF2-40B4-BE49-F238E27FC236}">
                    <a16:creationId xmlns:a16="http://schemas.microsoft.com/office/drawing/2014/main" id="{529708D3-4B30-101C-5E4F-926F877082FE}"/>
                  </a:ext>
                </a:extLst>
              </p:cNvPr>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w="9525">
                <a:noFill/>
                <a:round/>
                <a:headEnd/>
                <a:tailEnd/>
              </a:ln>
              <a:effectLst/>
            </p:spPr>
            <p:txBody>
              <a:bodyPr/>
              <a:lstStyle/>
              <a:p>
                <a:pPr>
                  <a:defRPr/>
                </a:pPr>
                <a:endParaRPr lang="en-US" sz="1800">
                  <a:latin typeface="Arial" charset="0"/>
                </a:endParaRPr>
              </a:p>
            </p:txBody>
          </p:sp>
          <p:sp>
            <p:nvSpPr>
              <p:cNvPr id="901210" name="Oval 6">
                <a:extLst>
                  <a:ext uri="{FF2B5EF4-FFF2-40B4-BE49-F238E27FC236}">
                    <a16:creationId xmlns:a16="http://schemas.microsoft.com/office/drawing/2014/main" id="{C6A03F6E-517B-3476-D7E9-7DF1D07F76BF}"/>
                  </a:ext>
                </a:extLst>
              </p:cNvPr>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211" name="Oval 7">
                <a:extLst>
                  <a:ext uri="{FF2B5EF4-FFF2-40B4-BE49-F238E27FC236}">
                    <a16:creationId xmlns:a16="http://schemas.microsoft.com/office/drawing/2014/main" id="{F17F3C0A-708E-E870-2875-4CED29CD723B}"/>
                  </a:ext>
                </a:extLst>
              </p:cNvPr>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sz="1800">
                  <a:latin typeface="Arial" charset="0"/>
                </a:endParaRPr>
              </a:p>
            </p:txBody>
          </p:sp>
          <p:sp>
            <p:nvSpPr>
              <p:cNvPr id="901212" name="Oval 8">
                <a:extLst>
                  <a:ext uri="{FF2B5EF4-FFF2-40B4-BE49-F238E27FC236}">
                    <a16:creationId xmlns:a16="http://schemas.microsoft.com/office/drawing/2014/main" id="{DCD7F567-0084-BEA2-14B0-D36DDD306263}"/>
                  </a:ext>
                </a:extLst>
              </p:cNvPr>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213" name="Oval 9">
                <a:extLst>
                  <a:ext uri="{FF2B5EF4-FFF2-40B4-BE49-F238E27FC236}">
                    <a16:creationId xmlns:a16="http://schemas.microsoft.com/office/drawing/2014/main" id="{F0E0AFF2-3B0E-890F-3F05-44DB60F928B8}"/>
                  </a:ext>
                </a:extLst>
              </p:cNvPr>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sz="1800">
                  <a:latin typeface="Arial" charset="0"/>
                </a:endParaRPr>
              </a:p>
            </p:txBody>
          </p:sp>
          <p:sp>
            <p:nvSpPr>
              <p:cNvPr id="901214" name="Freeform 10">
                <a:extLst>
                  <a:ext uri="{FF2B5EF4-FFF2-40B4-BE49-F238E27FC236}">
                    <a16:creationId xmlns:a16="http://schemas.microsoft.com/office/drawing/2014/main" id="{9E4F0BE4-E150-CA14-C551-B8A4D5F827A9}"/>
                  </a:ext>
                </a:extLst>
              </p:cNvPr>
              <p:cNvSpPr>
                <a:spLocks/>
              </p:cNvSpPr>
              <p:nvPr/>
            </p:nvSpPr>
            <p:spPr bwMode="hidden">
              <a:xfrm>
                <a:off x="3575" y="3715"/>
                <a:ext cx="383" cy="161"/>
              </a:xfrm>
              <a:custGeom>
                <a:avLst/>
                <a:gdLst/>
                <a:ahLst/>
                <a:cxnLst>
                  <a:cxn ang="0">
                    <a:pos x="376" y="12"/>
                  </a:cxn>
                  <a:cxn ang="0">
                    <a:pos x="257" y="24"/>
                  </a:cxn>
                  <a:cxn ang="0">
                    <a:pos x="149" y="54"/>
                  </a:cxn>
                  <a:cxn ang="0">
                    <a:pos x="101" y="77"/>
                  </a:cxn>
                  <a:cxn ang="0">
                    <a:pos x="59" y="101"/>
                  </a:cxn>
                  <a:cxn ang="0">
                    <a:pos x="24" y="131"/>
                  </a:cxn>
                  <a:cxn ang="0">
                    <a:pos x="0" y="161"/>
                  </a:cxn>
                  <a:cxn ang="0">
                    <a:pos x="0" y="137"/>
                  </a:cxn>
                  <a:cxn ang="0">
                    <a:pos x="29" y="107"/>
                  </a:cxn>
                  <a:cxn ang="0">
                    <a:pos x="65" y="83"/>
                  </a:cxn>
                  <a:cxn ang="0">
                    <a:pos x="155" y="36"/>
                  </a:cxn>
                  <a:cxn ang="0">
                    <a:pos x="257" y="12"/>
                  </a:cxn>
                  <a:cxn ang="0">
                    <a:pos x="376" y="0"/>
                  </a:cxn>
                  <a:cxn ang="0">
                    <a:pos x="376" y="0"/>
                  </a:cxn>
                  <a:cxn ang="0">
                    <a:pos x="382" y="0"/>
                  </a:cxn>
                  <a:cxn ang="0">
                    <a:pos x="382" y="12"/>
                  </a:cxn>
                  <a:cxn ang="0">
                    <a:pos x="376" y="12"/>
                  </a:cxn>
                  <a:cxn ang="0">
                    <a:pos x="376" y="12"/>
                  </a:cxn>
                  <a:cxn ang="0">
                    <a:pos x="376" y="12"/>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901215" name="Freeform 11">
                <a:extLst>
                  <a:ext uri="{FF2B5EF4-FFF2-40B4-BE49-F238E27FC236}">
                    <a16:creationId xmlns:a16="http://schemas.microsoft.com/office/drawing/2014/main" id="{70772225-4C5D-8FA7-8789-1A27C52670D6}"/>
                  </a:ext>
                </a:extLst>
              </p:cNvPr>
              <p:cNvSpPr>
                <a:spLocks/>
              </p:cNvSpPr>
              <p:nvPr/>
            </p:nvSpPr>
            <p:spPr bwMode="hidden">
              <a:xfrm>
                <a:off x="3695" y="4170"/>
                <a:ext cx="444" cy="66"/>
              </a:xfrm>
              <a:custGeom>
                <a:avLst/>
                <a:gdLst/>
                <a:ahLst/>
                <a:cxnLst>
                  <a:cxn ang="0">
                    <a:pos x="257" y="54"/>
                  </a:cxn>
                  <a:cxn ang="0">
                    <a:pos x="353" y="48"/>
                  </a:cxn>
                  <a:cxn ang="0">
                    <a:pos x="443" y="24"/>
                  </a:cxn>
                  <a:cxn ang="0">
                    <a:pos x="443" y="36"/>
                  </a:cxn>
                  <a:cxn ang="0">
                    <a:pos x="353" y="60"/>
                  </a:cxn>
                  <a:cxn ang="0">
                    <a:pos x="257" y="66"/>
                  </a:cxn>
                  <a:cxn ang="0">
                    <a:pos x="186" y="60"/>
                  </a:cxn>
                  <a:cxn ang="0">
                    <a:pos x="120" y="48"/>
                  </a:cxn>
                  <a:cxn ang="0">
                    <a:pos x="60" y="36"/>
                  </a:cxn>
                  <a:cxn ang="0">
                    <a:pos x="0" y="12"/>
                  </a:cxn>
                  <a:cxn ang="0">
                    <a:pos x="0" y="0"/>
                  </a:cxn>
                  <a:cxn ang="0">
                    <a:pos x="54" y="24"/>
                  </a:cxn>
                  <a:cxn ang="0">
                    <a:pos x="120" y="36"/>
                  </a:cxn>
                  <a:cxn ang="0">
                    <a:pos x="186" y="48"/>
                  </a:cxn>
                  <a:cxn ang="0">
                    <a:pos x="257" y="54"/>
                  </a:cxn>
                  <a:cxn ang="0">
                    <a:pos x="257" y="54"/>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w="9525">
                <a:noFill/>
                <a:round/>
                <a:headEnd/>
                <a:tailEnd/>
              </a:ln>
            </p:spPr>
            <p:txBody>
              <a:bodyPr/>
              <a:lstStyle/>
              <a:p>
                <a:pPr>
                  <a:defRPr/>
                </a:pPr>
                <a:endParaRPr lang="en-US" sz="1800">
                  <a:latin typeface="Arial" charset="0"/>
                </a:endParaRPr>
              </a:p>
            </p:txBody>
          </p:sp>
          <p:sp>
            <p:nvSpPr>
              <p:cNvPr id="901216" name="Freeform 12">
                <a:extLst>
                  <a:ext uri="{FF2B5EF4-FFF2-40B4-BE49-F238E27FC236}">
                    <a16:creationId xmlns:a16="http://schemas.microsoft.com/office/drawing/2014/main" id="{1EA276CE-B77B-2AB7-47DB-F61EE7FEB724}"/>
                  </a:ext>
                </a:extLst>
              </p:cNvPr>
              <p:cNvSpPr>
                <a:spLocks/>
              </p:cNvSpPr>
              <p:nvPr/>
            </p:nvSpPr>
            <p:spPr bwMode="hidden">
              <a:xfrm>
                <a:off x="3527" y="3906"/>
                <a:ext cx="89" cy="216"/>
              </a:xfrm>
              <a:custGeom>
                <a:avLst/>
                <a:gdLst/>
                <a:ahLst/>
                <a:cxnLst>
                  <a:cxn ang="0">
                    <a:pos x="12" y="66"/>
                  </a:cxn>
                  <a:cxn ang="0">
                    <a:pos x="18" y="108"/>
                  </a:cxn>
                  <a:cxn ang="0">
                    <a:pos x="36" y="144"/>
                  </a:cxn>
                  <a:cxn ang="0">
                    <a:pos x="60" y="180"/>
                  </a:cxn>
                  <a:cxn ang="0">
                    <a:pos x="89" y="216"/>
                  </a:cxn>
                  <a:cxn ang="0">
                    <a:pos x="72" y="216"/>
                  </a:cxn>
                  <a:cxn ang="0">
                    <a:pos x="42" y="180"/>
                  </a:cxn>
                  <a:cxn ang="0">
                    <a:pos x="18" y="144"/>
                  </a:cxn>
                  <a:cxn ang="0">
                    <a:pos x="6" y="108"/>
                  </a:cxn>
                  <a:cxn ang="0">
                    <a:pos x="0" y="66"/>
                  </a:cxn>
                  <a:cxn ang="0">
                    <a:pos x="0" y="30"/>
                  </a:cxn>
                  <a:cxn ang="0">
                    <a:pos x="12" y="0"/>
                  </a:cxn>
                  <a:cxn ang="0">
                    <a:pos x="30" y="0"/>
                  </a:cxn>
                  <a:cxn ang="0">
                    <a:pos x="18" y="30"/>
                  </a:cxn>
                  <a:cxn ang="0">
                    <a:pos x="12" y="66"/>
                  </a:cxn>
                  <a:cxn ang="0">
                    <a:pos x="12" y="66"/>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sz="1800">
                  <a:latin typeface="Arial" charset="0"/>
                </a:endParaRPr>
              </a:p>
            </p:txBody>
          </p:sp>
          <p:sp>
            <p:nvSpPr>
              <p:cNvPr id="901217" name="Freeform 13">
                <a:extLst>
                  <a:ext uri="{FF2B5EF4-FFF2-40B4-BE49-F238E27FC236}">
                    <a16:creationId xmlns:a16="http://schemas.microsoft.com/office/drawing/2014/main" id="{3DE194C5-A3B7-223B-23D9-9BE40249FFBD}"/>
                  </a:ext>
                </a:extLst>
              </p:cNvPr>
              <p:cNvSpPr>
                <a:spLocks/>
              </p:cNvSpPr>
              <p:nvPr/>
            </p:nvSpPr>
            <p:spPr bwMode="hidden">
              <a:xfrm>
                <a:off x="3569" y="3745"/>
                <a:ext cx="750" cy="461"/>
              </a:xfrm>
              <a:custGeom>
                <a:avLst/>
                <a:gdLst/>
                <a:ahLst/>
                <a:cxnLst>
                  <a:cxn ang="0">
                    <a:pos x="382" y="443"/>
                  </a:cxn>
                  <a:cxn ang="0">
                    <a:pos x="311" y="437"/>
                  </a:cxn>
                  <a:cxn ang="0">
                    <a:pos x="245" y="425"/>
                  </a:cxn>
                  <a:cxn ang="0">
                    <a:pos x="185" y="407"/>
                  </a:cxn>
                  <a:cxn ang="0">
                    <a:pos x="131" y="383"/>
                  </a:cxn>
                  <a:cxn ang="0">
                    <a:pos x="83" y="347"/>
                  </a:cxn>
                  <a:cxn ang="0">
                    <a:pos x="53" y="311"/>
                  </a:cxn>
                  <a:cxn ang="0">
                    <a:pos x="30" y="269"/>
                  </a:cxn>
                  <a:cxn ang="0">
                    <a:pos x="24" y="227"/>
                  </a:cxn>
                  <a:cxn ang="0">
                    <a:pos x="30" y="185"/>
                  </a:cxn>
                  <a:cxn ang="0">
                    <a:pos x="53" y="143"/>
                  </a:cxn>
                  <a:cxn ang="0">
                    <a:pos x="83" y="107"/>
                  </a:cxn>
                  <a:cxn ang="0">
                    <a:pos x="131" y="77"/>
                  </a:cxn>
                  <a:cxn ang="0">
                    <a:pos x="185" y="47"/>
                  </a:cxn>
                  <a:cxn ang="0">
                    <a:pos x="245" y="30"/>
                  </a:cxn>
                  <a:cxn ang="0">
                    <a:pos x="311" y="18"/>
                  </a:cxn>
                  <a:cxn ang="0">
                    <a:pos x="382" y="12"/>
                  </a:cxn>
                  <a:cxn ang="0">
                    <a:pos x="478" y="18"/>
                  </a:cxn>
                  <a:cxn ang="0">
                    <a:pos x="562" y="41"/>
                  </a:cxn>
                  <a:cxn ang="0">
                    <a:pos x="562" y="36"/>
                  </a:cxn>
                  <a:cxn ang="0">
                    <a:pos x="562" y="30"/>
                  </a:cxn>
                  <a:cxn ang="0">
                    <a:pos x="478" y="6"/>
                  </a:cxn>
                  <a:cxn ang="0">
                    <a:pos x="382" y="0"/>
                  </a:cxn>
                  <a:cxn ang="0">
                    <a:pos x="305" y="6"/>
                  </a:cxn>
                  <a:cxn ang="0">
                    <a:pos x="233" y="18"/>
                  </a:cxn>
                  <a:cxn ang="0">
                    <a:pos x="167" y="41"/>
                  </a:cxn>
                  <a:cxn ang="0">
                    <a:pos x="113" y="65"/>
                  </a:cxn>
                  <a:cxn ang="0">
                    <a:pos x="65" y="101"/>
                  </a:cxn>
                  <a:cxn ang="0">
                    <a:pos x="30" y="137"/>
                  </a:cxn>
                  <a:cxn ang="0">
                    <a:pos x="6" y="179"/>
                  </a:cxn>
                  <a:cxn ang="0">
                    <a:pos x="0" y="227"/>
                  </a:cxn>
                  <a:cxn ang="0">
                    <a:pos x="6" y="275"/>
                  </a:cxn>
                  <a:cxn ang="0">
                    <a:pos x="30" y="317"/>
                  </a:cxn>
                  <a:cxn ang="0">
                    <a:pos x="65" y="359"/>
                  </a:cxn>
                  <a:cxn ang="0">
                    <a:pos x="113" y="395"/>
                  </a:cxn>
                  <a:cxn ang="0">
                    <a:pos x="167" y="419"/>
                  </a:cxn>
                  <a:cxn ang="0">
                    <a:pos x="233" y="443"/>
                  </a:cxn>
                  <a:cxn ang="0">
                    <a:pos x="305" y="455"/>
                  </a:cxn>
                  <a:cxn ang="0">
                    <a:pos x="382" y="461"/>
                  </a:cxn>
                  <a:cxn ang="0">
                    <a:pos x="448" y="455"/>
                  </a:cxn>
                  <a:cxn ang="0">
                    <a:pos x="508" y="449"/>
                  </a:cxn>
                  <a:cxn ang="0">
                    <a:pos x="609" y="413"/>
                  </a:cxn>
                  <a:cxn ang="0">
                    <a:pos x="657" y="389"/>
                  </a:cxn>
                  <a:cxn ang="0">
                    <a:pos x="693" y="359"/>
                  </a:cxn>
                  <a:cxn ang="0">
                    <a:pos x="723" y="329"/>
                  </a:cxn>
                  <a:cxn ang="0">
                    <a:pos x="747" y="293"/>
                  </a:cxn>
                  <a:cxn ang="0">
                    <a:pos x="741" y="287"/>
                  </a:cxn>
                  <a:cxn ang="0">
                    <a:pos x="729" y="281"/>
                  </a:cxn>
                  <a:cxn ang="0">
                    <a:pos x="711" y="317"/>
                  </a:cxn>
                  <a:cxn ang="0">
                    <a:pos x="681" y="347"/>
                  </a:cxn>
                  <a:cxn ang="0">
                    <a:pos x="645" y="377"/>
                  </a:cxn>
                  <a:cxn ang="0">
                    <a:pos x="604" y="401"/>
                  </a:cxn>
                  <a:cxn ang="0">
                    <a:pos x="502" y="431"/>
                  </a:cxn>
                  <a:cxn ang="0">
                    <a:pos x="442" y="443"/>
                  </a:cxn>
                  <a:cxn ang="0">
                    <a:pos x="382" y="443"/>
                  </a:cxn>
                  <a:cxn ang="0">
                    <a:pos x="382" y="443"/>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w="9525">
                <a:noFill/>
                <a:round/>
                <a:headEnd/>
                <a:tailEnd/>
              </a:ln>
            </p:spPr>
            <p:txBody>
              <a:bodyPr/>
              <a:lstStyle/>
              <a:p>
                <a:pPr>
                  <a:defRPr/>
                </a:pPr>
                <a:endParaRPr lang="en-US" sz="1800">
                  <a:latin typeface="Arial" charset="0"/>
                </a:endParaRPr>
              </a:p>
            </p:txBody>
          </p:sp>
          <p:sp>
            <p:nvSpPr>
              <p:cNvPr id="901218" name="Freeform 14">
                <a:extLst>
                  <a:ext uri="{FF2B5EF4-FFF2-40B4-BE49-F238E27FC236}">
                    <a16:creationId xmlns:a16="http://schemas.microsoft.com/office/drawing/2014/main" id="{B83C6EA8-8AD8-9534-4915-5F9D1B5C4B94}"/>
                  </a:ext>
                </a:extLst>
              </p:cNvPr>
              <p:cNvSpPr>
                <a:spLocks/>
              </p:cNvSpPr>
              <p:nvPr/>
            </p:nvSpPr>
            <p:spPr bwMode="hidden">
              <a:xfrm>
                <a:off x="4037" y="3721"/>
                <a:ext cx="96" cy="30"/>
              </a:xfrm>
              <a:custGeom>
                <a:avLst/>
                <a:gdLst/>
                <a:ahLst/>
                <a:cxnLst>
                  <a:cxn ang="0">
                    <a:pos x="0" y="0"/>
                  </a:cxn>
                  <a:cxn ang="0">
                    <a:pos x="0" y="12"/>
                  </a:cxn>
                  <a:cxn ang="0">
                    <a:pos x="48" y="18"/>
                  </a:cxn>
                  <a:cxn ang="0">
                    <a:pos x="96" y="30"/>
                  </a:cxn>
                  <a:cxn ang="0">
                    <a:pos x="96" y="24"/>
                  </a:cxn>
                  <a:cxn ang="0">
                    <a:pos x="96" y="18"/>
                  </a:cxn>
                  <a:cxn ang="0">
                    <a:pos x="48" y="12"/>
                  </a:cxn>
                  <a:cxn ang="0">
                    <a:pos x="0" y="0"/>
                  </a:cxn>
                  <a:cxn ang="0">
                    <a:pos x="0" y="0"/>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w="9525">
                <a:noFill/>
                <a:round/>
                <a:headEnd/>
                <a:tailEnd/>
              </a:ln>
            </p:spPr>
            <p:txBody>
              <a:bodyPr/>
              <a:lstStyle/>
              <a:p>
                <a:pPr>
                  <a:defRPr/>
                </a:pPr>
                <a:endParaRPr lang="en-US" sz="1800">
                  <a:latin typeface="Arial" charset="0"/>
                </a:endParaRPr>
              </a:p>
            </p:txBody>
          </p:sp>
          <p:sp>
            <p:nvSpPr>
              <p:cNvPr id="901219" name="Oval 15">
                <a:extLst>
                  <a:ext uri="{FF2B5EF4-FFF2-40B4-BE49-F238E27FC236}">
                    <a16:creationId xmlns:a16="http://schemas.microsoft.com/office/drawing/2014/main" id="{8C8EBB71-1873-71C1-02A7-474B4703A1FF}"/>
                  </a:ext>
                </a:extLst>
              </p:cNvPr>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grpSp>
        <p:grpSp>
          <p:nvGrpSpPr>
            <p:cNvPr id="5" name="Group 16">
              <a:extLst>
                <a:ext uri="{FF2B5EF4-FFF2-40B4-BE49-F238E27FC236}">
                  <a16:creationId xmlns:a16="http://schemas.microsoft.com/office/drawing/2014/main" id="{91223DAF-7E9A-7BA8-9A5C-2516A37A4CDD}"/>
                </a:ext>
              </a:extLst>
            </p:cNvPr>
            <p:cNvGrpSpPr>
              <a:grpSpLocks/>
            </p:cNvGrpSpPr>
            <p:nvPr userDrawn="1"/>
          </p:nvGrpSpPr>
          <p:grpSpPr bwMode="auto">
            <a:xfrm>
              <a:off x="1776" y="3631"/>
              <a:ext cx="1626" cy="683"/>
              <a:chOff x="1776" y="3631"/>
              <a:chExt cx="1626" cy="683"/>
            </a:xfrm>
          </p:grpSpPr>
          <p:sp>
            <p:nvSpPr>
              <p:cNvPr id="901191" name="Oval 17">
                <a:extLst>
                  <a:ext uri="{FF2B5EF4-FFF2-40B4-BE49-F238E27FC236}">
                    <a16:creationId xmlns:a16="http://schemas.microsoft.com/office/drawing/2014/main" id="{A7DEF2E9-E862-8CFC-BA46-898DC0EF9FB3}"/>
                  </a:ext>
                </a:extLst>
              </p:cNvPr>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w="9525">
                <a:noFill/>
                <a:round/>
                <a:headEnd/>
                <a:tailEnd/>
              </a:ln>
              <a:effectLst/>
            </p:spPr>
            <p:txBody>
              <a:bodyPr/>
              <a:lstStyle/>
              <a:p>
                <a:pPr>
                  <a:defRPr/>
                </a:pPr>
                <a:endParaRPr lang="en-US" sz="1800">
                  <a:latin typeface="Arial" charset="0"/>
                </a:endParaRPr>
              </a:p>
            </p:txBody>
          </p:sp>
          <p:sp>
            <p:nvSpPr>
              <p:cNvPr id="901192" name="Oval 18">
                <a:extLst>
                  <a:ext uri="{FF2B5EF4-FFF2-40B4-BE49-F238E27FC236}">
                    <a16:creationId xmlns:a16="http://schemas.microsoft.com/office/drawing/2014/main" id="{DD9921EB-219A-1BFC-D372-627BECACDACB}"/>
                  </a:ext>
                </a:extLst>
              </p:cNvPr>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w="9525">
                <a:noFill/>
                <a:round/>
                <a:headEnd/>
                <a:tailEnd/>
              </a:ln>
              <a:effectLst/>
            </p:spPr>
            <p:txBody>
              <a:bodyPr/>
              <a:lstStyle/>
              <a:p>
                <a:pPr>
                  <a:defRPr/>
                </a:pPr>
                <a:endParaRPr lang="en-US" sz="1800">
                  <a:latin typeface="Arial" charset="0"/>
                </a:endParaRPr>
              </a:p>
            </p:txBody>
          </p:sp>
          <p:sp>
            <p:nvSpPr>
              <p:cNvPr id="901193" name="Oval 19">
                <a:extLst>
                  <a:ext uri="{FF2B5EF4-FFF2-40B4-BE49-F238E27FC236}">
                    <a16:creationId xmlns:a16="http://schemas.microsoft.com/office/drawing/2014/main" id="{B28BBEFB-5AD3-B255-5811-168CECF759B2}"/>
                  </a:ext>
                </a:extLst>
              </p:cNvPr>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w="9525">
                <a:noFill/>
                <a:round/>
                <a:headEnd/>
                <a:tailEnd/>
              </a:ln>
              <a:effectLst/>
            </p:spPr>
            <p:txBody>
              <a:bodyPr/>
              <a:lstStyle/>
              <a:p>
                <a:pPr>
                  <a:defRPr/>
                </a:pPr>
                <a:endParaRPr lang="en-US" sz="1800">
                  <a:latin typeface="Arial" charset="0"/>
                </a:endParaRPr>
              </a:p>
            </p:txBody>
          </p:sp>
          <p:sp>
            <p:nvSpPr>
              <p:cNvPr id="901194" name="Oval 20">
                <a:extLst>
                  <a:ext uri="{FF2B5EF4-FFF2-40B4-BE49-F238E27FC236}">
                    <a16:creationId xmlns:a16="http://schemas.microsoft.com/office/drawing/2014/main" id="{17DF146E-B3F4-2029-3D19-EF1CE1B472E1}"/>
                  </a:ext>
                </a:extLst>
              </p:cNvPr>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195" name="Oval 21">
                <a:extLst>
                  <a:ext uri="{FF2B5EF4-FFF2-40B4-BE49-F238E27FC236}">
                    <a16:creationId xmlns:a16="http://schemas.microsoft.com/office/drawing/2014/main" id="{55F91879-A5CC-6414-FB7A-745BC1207709}"/>
                  </a:ext>
                </a:extLst>
              </p:cNvPr>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196" name="Oval 22">
                <a:extLst>
                  <a:ext uri="{FF2B5EF4-FFF2-40B4-BE49-F238E27FC236}">
                    <a16:creationId xmlns:a16="http://schemas.microsoft.com/office/drawing/2014/main" id="{E7F78825-C606-0BD9-1284-01961F924496}"/>
                  </a:ext>
                </a:extLst>
              </p:cNvPr>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197" name="Oval 23">
                <a:extLst>
                  <a:ext uri="{FF2B5EF4-FFF2-40B4-BE49-F238E27FC236}">
                    <a16:creationId xmlns:a16="http://schemas.microsoft.com/office/drawing/2014/main" id="{ADF08018-40ED-3CC4-5E17-6B158C55BB2C}"/>
                  </a:ext>
                </a:extLst>
              </p:cNvPr>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w="9525">
                <a:noFill/>
                <a:round/>
                <a:headEnd/>
                <a:tailEnd/>
              </a:ln>
              <a:effectLst/>
            </p:spPr>
            <p:txBody>
              <a:bodyPr/>
              <a:lstStyle/>
              <a:p>
                <a:pPr>
                  <a:defRPr/>
                </a:pPr>
                <a:endParaRPr lang="en-US" sz="1800">
                  <a:latin typeface="Arial" charset="0"/>
                </a:endParaRPr>
              </a:p>
            </p:txBody>
          </p:sp>
          <p:sp>
            <p:nvSpPr>
              <p:cNvPr id="901198" name="Oval 24">
                <a:extLst>
                  <a:ext uri="{FF2B5EF4-FFF2-40B4-BE49-F238E27FC236}">
                    <a16:creationId xmlns:a16="http://schemas.microsoft.com/office/drawing/2014/main" id="{F80D86BB-216D-21CC-6D8E-AB9F9D439784}"/>
                  </a:ext>
                </a:extLst>
              </p:cNvPr>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w="9525">
                <a:noFill/>
                <a:round/>
                <a:headEnd/>
                <a:tailEnd/>
              </a:ln>
              <a:effectLst/>
            </p:spPr>
            <p:txBody>
              <a:bodyPr/>
              <a:lstStyle/>
              <a:p>
                <a:pPr>
                  <a:defRPr/>
                </a:pPr>
                <a:endParaRPr lang="en-US" sz="1800">
                  <a:latin typeface="Arial" charset="0"/>
                </a:endParaRPr>
              </a:p>
            </p:txBody>
          </p:sp>
          <p:sp>
            <p:nvSpPr>
              <p:cNvPr id="901199" name="Freeform 25">
                <a:extLst>
                  <a:ext uri="{FF2B5EF4-FFF2-40B4-BE49-F238E27FC236}">
                    <a16:creationId xmlns:a16="http://schemas.microsoft.com/office/drawing/2014/main" id="{92AFE9BC-7D99-D2E4-73BB-5E6D0A6B14EF}"/>
                  </a:ext>
                </a:extLst>
              </p:cNvPr>
              <p:cNvSpPr>
                <a:spLocks/>
              </p:cNvSpPr>
              <p:nvPr/>
            </p:nvSpPr>
            <p:spPr bwMode="hidden">
              <a:xfrm>
                <a:off x="2585" y="3822"/>
                <a:ext cx="449" cy="186"/>
              </a:xfrm>
              <a:custGeom>
                <a:avLst/>
                <a:gdLst/>
                <a:ahLst/>
                <a:cxnLst>
                  <a:cxn ang="0">
                    <a:pos x="6" y="6"/>
                  </a:cxn>
                  <a:cxn ang="0">
                    <a:pos x="78" y="12"/>
                  </a:cxn>
                  <a:cxn ang="0">
                    <a:pos x="150" y="18"/>
                  </a:cxn>
                  <a:cxn ang="0">
                    <a:pos x="215" y="36"/>
                  </a:cxn>
                  <a:cxn ang="0">
                    <a:pos x="275" y="60"/>
                  </a:cxn>
                  <a:cxn ang="0">
                    <a:pos x="329" y="84"/>
                  </a:cxn>
                  <a:cxn ang="0">
                    <a:pos x="377" y="114"/>
                  </a:cxn>
                  <a:cxn ang="0">
                    <a:pos x="419" y="150"/>
                  </a:cxn>
                  <a:cxn ang="0">
                    <a:pos x="448" y="186"/>
                  </a:cxn>
                  <a:cxn ang="0">
                    <a:pos x="448" y="162"/>
                  </a:cxn>
                  <a:cxn ang="0">
                    <a:pos x="413" y="126"/>
                  </a:cxn>
                  <a:cxn ang="0">
                    <a:pos x="371" y="96"/>
                  </a:cxn>
                  <a:cxn ang="0">
                    <a:pos x="323" y="66"/>
                  </a:cxn>
                  <a:cxn ang="0">
                    <a:pos x="269" y="48"/>
                  </a:cxn>
                  <a:cxn ang="0">
                    <a:pos x="144" y="12"/>
                  </a:cxn>
                  <a:cxn ang="0">
                    <a:pos x="78" y="6"/>
                  </a:cxn>
                  <a:cxn ang="0">
                    <a:pos x="6" y="0"/>
                  </a:cxn>
                  <a:cxn ang="0">
                    <a:pos x="0" y="0"/>
                  </a:cxn>
                  <a:cxn ang="0">
                    <a:pos x="0" y="0"/>
                  </a:cxn>
                  <a:cxn ang="0">
                    <a:pos x="0" y="6"/>
                  </a:cxn>
                  <a:cxn ang="0">
                    <a:pos x="0" y="6"/>
                  </a:cxn>
                  <a:cxn ang="0">
                    <a:pos x="6" y="6"/>
                  </a:cxn>
                  <a:cxn ang="0">
                    <a:pos x="6" y="6"/>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901200" name="Freeform 26">
                <a:extLst>
                  <a:ext uri="{FF2B5EF4-FFF2-40B4-BE49-F238E27FC236}">
                    <a16:creationId xmlns:a16="http://schemas.microsoft.com/office/drawing/2014/main" id="{1C311A5E-25C0-A8C4-C7B7-BA06DA1A187A}"/>
                  </a:ext>
                </a:extLst>
              </p:cNvPr>
              <p:cNvSpPr>
                <a:spLocks/>
              </p:cNvSpPr>
              <p:nvPr/>
            </p:nvSpPr>
            <p:spPr bwMode="hidden">
              <a:xfrm>
                <a:off x="2142" y="3852"/>
                <a:ext cx="892" cy="462"/>
              </a:xfrm>
              <a:custGeom>
                <a:avLst/>
                <a:gdLst/>
                <a:ahLst/>
                <a:cxnLst>
                  <a:cxn ang="0">
                    <a:pos x="23" y="276"/>
                  </a:cxn>
                  <a:cxn ang="0">
                    <a:pos x="29" y="222"/>
                  </a:cxn>
                  <a:cxn ang="0">
                    <a:pos x="59" y="174"/>
                  </a:cxn>
                  <a:cxn ang="0">
                    <a:pos x="95" y="132"/>
                  </a:cxn>
                  <a:cxn ang="0">
                    <a:pos x="149" y="96"/>
                  </a:cxn>
                  <a:cxn ang="0">
                    <a:pos x="209" y="60"/>
                  </a:cxn>
                  <a:cxn ang="0">
                    <a:pos x="281" y="36"/>
                  </a:cxn>
                  <a:cxn ang="0">
                    <a:pos x="364" y="24"/>
                  </a:cxn>
                  <a:cxn ang="0">
                    <a:pos x="448" y="18"/>
                  </a:cxn>
                  <a:cxn ang="0">
                    <a:pos x="532" y="24"/>
                  </a:cxn>
                  <a:cxn ang="0">
                    <a:pos x="609" y="36"/>
                  </a:cxn>
                  <a:cxn ang="0">
                    <a:pos x="681" y="60"/>
                  </a:cxn>
                  <a:cxn ang="0">
                    <a:pos x="741" y="96"/>
                  </a:cxn>
                  <a:cxn ang="0">
                    <a:pos x="795" y="132"/>
                  </a:cxn>
                  <a:cxn ang="0">
                    <a:pos x="831" y="174"/>
                  </a:cxn>
                  <a:cxn ang="0">
                    <a:pos x="861" y="222"/>
                  </a:cxn>
                  <a:cxn ang="0">
                    <a:pos x="867" y="276"/>
                  </a:cxn>
                  <a:cxn ang="0">
                    <a:pos x="855" y="330"/>
                  </a:cxn>
                  <a:cxn ang="0">
                    <a:pos x="831" y="378"/>
                  </a:cxn>
                  <a:cxn ang="0">
                    <a:pos x="783" y="426"/>
                  </a:cxn>
                  <a:cxn ang="0">
                    <a:pos x="723" y="462"/>
                  </a:cxn>
                  <a:cxn ang="0">
                    <a:pos x="765" y="462"/>
                  </a:cxn>
                  <a:cxn ang="0">
                    <a:pos x="819" y="426"/>
                  </a:cxn>
                  <a:cxn ang="0">
                    <a:pos x="855" y="378"/>
                  </a:cxn>
                  <a:cxn ang="0">
                    <a:pos x="884" y="330"/>
                  </a:cxn>
                  <a:cxn ang="0">
                    <a:pos x="890" y="276"/>
                  </a:cxn>
                  <a:cxn ang="0">
                    <a:pos x="884" y="222"/>
                  </a:cxn>
                  <a:cxn ang="0">
                    <a:pos x="855" y="168"/>
                  </a:cxn>
                  <a:cxn ang="0">
                    <a:pos x="813" y="120"/>
                  </a:cxn>
                  <a:cxn ang="0">
                    <a:pos x="759" y="84"/>
                  </a:cxn>
                  <a:cxn ang="0">
                    <a:pos x="693" y="48"/>
                  </a:cxn>
                  <a:cxn ang="0">
                    <a:pos x="621" y="24"/>
                  </a:cxn>
                  <a:cxn ang="0">
                    <a:pos x="538" y="6"/>
                  </a:cxn>
                  <a:cxn ang="0">
                    <a:pos x="448" y="0"/>
                  </a:cxn>
                  <a:cxn ang="0">
                    <a:pos x="358" y="6"/>
                  </a:cxn>
                  <a:cxn ang="0">
                    <a:pos x="275" y="24"/>
                  </a:cxn>
                  <a:cxn ang="0">
                    <a:pos x="197" y="48"/>
                  </a:cxn>
                  <a:cxn ang="0">
                    <a:pos x="131" y="84"/>
                  </a:cxn>
                  <a:cxn ang="0">
                    <a:pos x="77" y="120"/>
                  </a:cxn>
                  <a:cxn ang="0">
                    <a:pos x="35" y="168"/>
                  </a:cxn>
                  <a:cxn ang="0">
                    <a:pos x="12" y="222"/>
                  </a:cxn>
                  <a:cxn ang="0">
                    <a:pos x="0" y="276"/>
                  </a:cxn>
                  <a:cxn ang="0">
                    <a:pos x="6" y="330"/>
                  </a:cxn>
                  <a:cxn ang="0">
                    <a:pos x="35" y="378"/>
                  </a:cxn>
                  <a:cxn ang="0">
                    <a:pos x="71" y="426"/>
                  </a:cxn>
                  <a:cxn ang="0">
                    <a:pos x="125" y="462"/>
                  </a:cxn>
                  <a:cxn ang="0">
                    <a:pos x="167" y="462"/>
                  </a:cxn>
                  <a:cxn ang="0">
                    <a:pos x="107" y="426"/>
                  </a:cxn>
                  <a:cxn ang="0">
                    <a:pos x="59" y="378"/>
                  </a:cxn>
                  <a:cxn ang="0">
                    <a:pos x="35" y="330"/>
                  </a:cxn>
                  <a:cxn ang="0">
                    <a:pos x="23" y="276"/>
                  </a:cxn>
                  <a:cxn ang="0">
                    <a:pos x="23" y="276"/>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w="9525">
                <a:noFill/>
                <a:round/>
                <a:headEnd/>
                <a:tailEnd/>
              </a:ln>
            </p:spPr>
            <p:txBody>
              <a:bodyPr/>
              <a:lstStyle/>
              <a:p>
                <a:pPr>
                  <a:defRPr/>
                </a:pPr>
                <a:endParaRPr lang="en-US" sz="1800">
                  <a:latin typeface="Arial" charset="0"/>
                </a:endParaRPr>
              </a:p>
            </p:txBody>
          </p:sp>
          <p:sp>
            <p:nvSpPr>
              <p:cNvPr id="901201" name="Freeform 27">
                <a:extLst>
                  <a:ext uri="{FF2B5EF4-FFF2-40B4-BE49-F238E27FC236}">
                    <a16:creationId xmlns:a16="http://schemas.microsoft.com/office/drawing/2014/main" id="{8264AAB2-F3B7-59CD-063C-3D500A31D81A}"/>
                  </a:ext>
                </a:extLst>
              </p:cNvPr>
              <p:cNvSpPr>
                <a:spLocks/>
              </p:cNvSpPr>
              <p:nvPr/>
            </p:nvSpPr>
            <p:spPr bwMode="hidden">
              <a:xfrm>
                <a:off x="2082" y="3828"/>
                <a:ext cx="407" cy="486"/>
              </a:xfrm>
              <a:custGeom>
                <a:avLst/>
                <a:gdLst/>
                <a:ahLst/>
                <a:cxnLst>
                  <a:cxn ang="0">
                    <a:pos x="18" y="300"/>
                  </a:cxn>
                  <a:cxn ang="0">
                    <a:pos x="24" y="246"/>
                  </a:cxn>
                  <a:cxn ang="0">
                    <a:pos x="48" y="198"/>
                  </a:cxn>
                  <a:cxn ang="0">
                    <a:pos x="83" y="150"/>
                  </a:cxn>
                  <a:cxn ang="0">
                    <a:pos x="131" y="108"/>
                  </a:cxn>
                  <a:cxn ang="0">
                    <a:pos x="185" y="72"/>
                  </a:cxn>
                  <a:cxn ang="0">
                    <a:pos x="251" y="42"/>
                  </a:cxn>
                  <a:cxn ang="0">
                    <a:pos x="329" y="24"/>
                  </a:cxn>
                  <a:cxn ang="0">
                    <a:pos x="406" y="6"/>
                  </a:cxn>
                  <a:cxn ang="0">
                    <a:pos x="406" y="0"/>
                  </a:cxn>
                  <a:cxn ang="0">
                    <a:pos x="323" y="12"/>
                  </a:cxn>
                  <a:cxn ang="0">
                    <a:pos x="245" y="36"/>
                  </a:cxn>
                  <a:cxn ang="0">
                    <a:pos x="179" y="66"/>
                  </a:cxn>
                  <a:cxn ang="0">
                    <a:pos x="119" y="102"/>
                  </a:cxn>
                  <a:cxn ang="0">
                    <a:pos x="72" y="144"/>
                  </a:cxn>
                  <a:cxn ang="0">
                    <a:pos x="30" y="192"/>
                  </a:cxn>
                  <a:cxn ang="0">
                    <a:pos x="6" y="246"/>
                  </a:cxn>
                  <a:cxn ang="0">
                    <a:pos x="0" y="300"/>
                  </a:cxn>
                  <a:cxn ang="0">
                    <a:pos x="6" y="348"/>
                  </a:cxn>
                  <a:cxn ang="0">
                    <a:pos x="30" y="396"/>
                  </a:cxn>
                  <a:cxn ang="0">
                    <a:pos x="66" y="444"/>
                  </a:cxn>
                  <a:cxn ang="0">
                    <a:pos x="107" y="486"/>
                  </a:cxn>
                  <a:cxn ang="0">
                    <a:pos x="131" y="486"/>
                  </a:cxn>
                  <a:cxn ang="0">
                    <a:pos x="83" y="450"/>
                  </a:cxn>
                  <a:cxn ang="0">
                    <a:pos x="48" y="402"/>
                  </a:cxn>
                  <a:cxn ang="0">
                    <a:pos x="24" y="354"/>
                  </a:cxn>
                  <a:cxn ang="0">
                    <a:pos x="18" y="300"/>
                  </a:cxn>
                  <a:cxn ang="0">
                    <a:pos x="18" y="300"/>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w="9525">
                <a:noFill/>
                <a:round/>
                <a:headEnd/>
                <a:tailEnd/>
              </a:ln>
            </p:spPr>
            <p:txBody>
              <a:bodyPr/>
              <a:lstStyle/>
              <a:p>
                <a:pPr>
                  <a:defRPr/>
                </a:pPr>
                <a:endParaRPr lang="en-US" sz="1800">
                  <a:latin typeface="Arial" charset="0"/>
                </a:endParaRPr>
              </a:p>
            </p:txBody>
          </p:sp>
          <p:sp>
            <p:nvSpPr>
              <p:cNvPr id="901202" name="Freeform 28">
                <a:extLst>
                  <a:ext uri="{FF2B5EF4-FFF2-40B4-BE49-F238E27FC236}">
                    <a16:creationId xmlns:a16="http://schemas.microsoft.com/office/drawing/2014/main" id="{9AB52176-9206-E761-11C2-7D287F6E000B}"/>
                  </a:ext>
                </a:extLst>
              </p:cNvPr>
              <p:cNvSpPr>
                <a:spLocks/>
              </p:cNvSpPr>
              <p:nvPr/>
            </p:nvSpPr>
            <p:spPr bwMode="hidden">
              <a:xfrm>
                <a:off x="2987" y="4044"/>
                <a:ext cx="108" cy="252"/>
              </a:xfrm>
              <a:custGeom>
                <a:avLst/>
                <a:gdLst/>
                <a:ahLst/>
                <a:cxnLst>
                  <a:cxn ang="0">
                    <a:pos x="89" y="84"/>
                  </a:cxn>
                  <a:cxn ang="0">
                    <a:pos x="83" y="132"/>
                  </a:cxn>
                  <a:cxn ang="0">
                    <a:pos x="65" y="174"/>
                  </a:cxn>
                  <a:cxn ang="0">
                    <a:pos x="36" y="216"/>
                  </a:cxn>
                  <a:cxn ang="0">
                    <a:pos x="0" y="252"/>
                  </a:cxn>
                  <a:cxn ang="0">
                    <a:pos x="18" y="252"/>
                  </a:cxn>
                  <a:cxn ang="0">
                    <a:pos x="53" y="216"/>
                  </a:cxn>
                  <a:cxn ang="0">
                    <a:pos x="83" y="174"/>
                  </a:cxn>
                  <a:cxn ang="0">
                    <a:pos x="101" y="132"/>
                  </a:cxn>
                  <a:cxn ang="0">
                    <a:pos x="107" y="84"/>
                  </a:cxn>
                  <a:cxn ang="0">
                    <a:pos x="101" y="42"/>
                  </a:cxn>
                  <a:cxn ang="0">
                    <a:pos x="89" y="0"/>
                  </a:cxn>
                  <a:cxn ang="0">
                    <a:pos x="65" y="0"/>
                  </a:cxn>
                  <a:cxn ang="0">
                    <a:pos x="83" y="42"/>
                  </a:cxn>
                  <a:cxn ang="0">
                    <a:pos x="89" y="84"/>
                  </a:cxn>
                  <a:cxn ang="0">
                    <a:pos x="89" y="84"/>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w="9525">
                <a:noFill/>
                <a:round/>
                <a:headEnd/>
                <a:tailEnd/>
              </a:ln>
            </p:spPr>
            <p:txBody>
              <a:bodyPr/>
              <a:lstStyle/>
              <a:p>
                <a:pPr>
                  <a:defRPr/>
                </a:pPr>
                <a:endParaRPr lang="en-US" sz="1800">
                  <a:latin typeface="Arial" charset="0"/>
                </a:endParaRPr>
              </a:p>
            </p:txBody>
          </p:sp>
          <p:sp>
            <p:nvSpPr>
              <p:cNvPr id="901203" name="Freeform 29">
                <a:extLst>
                  <a:ext uri="{FF2B5EF4-FFF2-40B4-BE49-F238E27FC236}">
                    <a16:creationId xmlns:a16="http://schemas.microsoft.com/office/drawing/2014/main" id="{728EBF36-8E15-5A15-8EF1-897370200CDF}"/>
                  </a:ext>
                </a:extLst>
              </p:cNvPr>
              <p:cNvSpPr>
                <a:spLocks/>
              </p:cNvSpPr>
              <p:nvPr/>
            </p:nvSpPr>
            <p:spPr bwMode="hidden">
              <a:xfrm>
                <a:off x="2068" y="3685"/>
                <a:ext cx="835" cy="150"/>
              </a:xfrm>
              <a:custGeom>
                <a:avLst/>
                <a:gdLst/>
                <a:ahLst/>
                <a:cxnLst>
                  <a:cxn ang="0">
                    <a:pos x="518" y="18"/>
                  </a:cxn>
                  <a:cxn ang="0">
                    <a:pos x="597" y="24"/>
                  </a:cxn>
                  <a:cxn ang="0">
                    <a:pos x="682" y="30"/>
                  </a:cxn>
                  <a:cxn ang="0">
                    <a:pos x="755" y="42"/>
                  </a:cxn>
                  <a:cxn ang="0">
                    <a:pos x="828" y="60"/>
                  </a:cxn>
                  <a:cxn ang="0">
                    <a:pos x="835" y="42"/>
                  </a:cxn>
                  <a:cxn ang="0">
                    <a:pos x="761" y="24"/>
                  </a:cxn>
                  <a:cxn ang="0">
                    <a:pos x="688" y="12"/>
                  </a:cxn>
                  <a:cxn ang="0">
                    <a:pos x="603" y="6"/>
                  </a:cxn>
                  <a:cxn ang="0">
                    <a:pos x="518" y="0"/>
                  </a:cxn>
                  <a:cxn ang="0">
                    <a:pos x="372" y="12"/>
                  </a:cxn>
                  <a:cxn ang="0">
                    <a:pos x="232" y="36"/>
                  </a:cxn>
                  <a:cxn ang="0">
                    <a:pos x="110" y="78"/>
                  </a:cxn>
                  <a:cxn ang="0">
                    <a:pos x="0" y="132"/>
                  </a:cxn>
                  <a:cxn ang="0">
                    <a:pos x="19" y="150"/>
                  </a:cxn>
                  <a:cxn ang="0">
                    <a:pos x="122" y="96"/>
                  </a:cxn>
                  <a:cxn ang="0">
                    <a:pos x="244" y="54"/>
                  </a:cxn>
                  <a:cxn ang="0">
                    <a:pos x="378" y="30"/>
                  </a:cxn>
                  <a:cxn ang="0">
                    <a:pos x="518" y="18"/>
                  </a:cxn>
                  <a:cxn ang="0">
                    <a:pos x="518" y="18"/>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w="9525">
                <a:noFill/>
                <a:round/>
                <a:headEnd/>
                <a:tailEnd/>
              </a:ln>
            </p:spPr>
            <p:txBody>
              <a:bodyPr/>
              <a:lstStyle/>
              <a:p>
                <a:pPr>
                  <a:defRPr/>
                </a:pPr>
                <a:endParaRPr lang="en-US" sz="1800">
                  <a:latin typeface="Arial" charset="0"/>
                </a:endParaRPr>
              </a:p>
            </p:txBody>
          </p:sp>
          <p:sp>
            <p:nvSpPr>
              <p:cNvPr id="901204" name="Freeform 30">
                <a:extLst>
                  <a:ext uri="{FF2B5EF4-FFF2-40B4-BE49-F238E27FC236}">
                    <a16:creationId xmlns:a16="http://schemas.microsoft.com/office/drawing/2014/main" id="{4EEE9AF6-4F97-2621-74F5-D2FB8C15E4EC}"/>
                  </a:ext>
                </a:extLst>
              </p:cNvPr>
              <p:cNvSpPr>
                <a:spLocks/>
              </p:cNvSpPr>
              <p:nvPr/>
            </p:nvSpPr>
            <p:spPr bwMode="hidden">
              <a:xfrm>
                <a:off x="1867" y="3853"/>
                <a:ext cx="171" cy="461"/>
              </a:xfrm>
              <a:custGeom>
                <a:avLst/>
                <a:gdLst/>
                <a:ahLst/>
                <a:cxnLst>
                  <a:cxn ang="0">
                    <a:pos x="31" y="263"/>
                  </a:cxn>
                  <a:cxn ang="0">
                    <a:pos x="43" y="191"/>
                  </a:cxn>
                  <a:cxn ang="0">
                    <a:pos x="67" y="131"/>
                  </a:cxn>
                  <a:cxn ang="0">
                    <a:pos x="116" y="72"/>
                  </a:cxn>
                  <a:cxn ang="0">
                    <a:pos x="171" y="18"/>
                  </a:cxn>
                  <a:cxn ang="0">
                    <a:pos x="153" y="0"/>
                  </a:cxn>
                  <a:cxn ang="0">
                    <a:pos x="86" y="60"/>
                  </a:cxn>
                  <a:cxn ang="0">
                    <a:pos x="43" y="120"/>
                  </a:cxn>
                  <a:cxn ang="0">
                    <a:pos x="13" y="191"/>
                  </a:cxn>
                  <a:cxn ang="0">
                    <a:pos x="0" y="263"/>
                  </a:cxn>
                  <a:cxn ang="0">
                    <a:pos x="6" y="317"/>
                  </a:cxn>
                  <a:cxn ang="0">
                    <a:pos x="25" y="365"/>
                  </a:cxn>
                  <a:cxn ang="0">
                    <a:pos x="49" y="413"/>
                  </a:cxn>
                  <a:cxn ang="0">
                    <a:pos x="86" y="461"/>
                  </a:cxn>
                  <a:cxn ang="0">
                    <a:pos x="122" y="461"/>
                  </a:cxn>
                  <a:cxn ang="0">
                    <a:pos x="86" y="413"/>
                  </a:cxn>
                  <a:cxn ang="0">
                    <a:pos x="55" y="365"/>
                  </a:cxn>
                  <a:cxn ang="0">
                    <a:pos x="37" y="317"/>
                  </a:cxn>
                  <a:cxn ang="0">
                    <a:pos x="31" y="263"/>
                  </a:cxn>
                  <a:cxn ang="0">
                    <a:pos x="31" y="263"/>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w="9525">
                <a:noFill/>
                <a:round/>
                <a:headEnd/>
                <a:tailEnd/>
              </a:ln>
            </p:spPr>
            <p:txBody>
              <a:bodyPr/>
              <a:lstStyle/>
              <a:p>
                <a:pPr>
                  <a:defRPr/>
                </a:pPr>
                <a:endParaRPr lang="en-US" sz="1800">
                  <a:latin typeface="Arial" charset="0"/>
                </a:endParaRPr>
              </a:p>
            </p:txBody>
          </p:sp>
          <p:sp>
            <p:nvSpPr>
              <p:cNvPr id="901205" name="Freeform 31">
                <a:extLst>
                  <a:ext uri="{FF2B5EF4-FFF2-40B4-BE49-F238E27FC236}">
                    <a16:creationId xmlns:a16="http://schemas.microsoft.com/office/drawing/2014/main" id="{C3CF4167-20EB-75D3-CFAA-E82C55118F46}"/>
                  </a:ext>
                </a:extLst>
              </p:cNvPr>
              <p:cNvSpPr>
                <a:spLocks/>
              </p:cNvSpPr>
              <p:nvPr/>
            </p:nvSpPr>
            <p:spPr bwMode="hidden">
              <a:xfrm>
                <a:off x="2951" y="3751"/>
                <a:ext cx="360" cy="563"/>
              </a:xfrm>
              <a:custGeom>
                <a:avLst/>
                <a:gdLst/>
                <a:ahLst/>
                <a:cxnLst>
                  <a:cxn ang="0">
                    <a:pos x="360" y="365"/>
                  </a:cxn>
                  <a:cxn ang="0">
                    <a:pos x="353" y="305"/>
                  </a:cxn>
                  <a:cxn ang="0">
                    <a:pos x="335" y="251"/>
                  </a:cxn>
                  <a:cxn ang="0">
                    <a:pos x="305" y="204"/>
                  </a:cxn>
                  <a:cxn ang="0">
                    <a:pos x="262" y="156"/>
                  </a:cxn>
                  <a:cxn ang="0">
                    <a:pos x="213" y="108"/>
                  </a:cxn>
                  <a:cxn ang="0">
                    <a:pos x="159" y="66"/>
                  </a:cxn>
                  <a:cxn ang="0">
                    <a:pos x="92" y="30"/>
                  </a:cxn>
                  <a:cxn ang="0">
                    <a:pos x="19" y="0"/>
                  </a:cxn>
                  <a:cxn ang="0">
                    <a:pos x="0" y="12"/>
                  </a:cxn>
                  <a:cxn ang="0">
                    <a:pos x="67" y="42"/>
                  </a:cxn>
                  <a:cxn ang="0">
                    <a:pos x="134" y="78"/>
                  </a:cxn>
                  <a:cxn ang="0">
                    <a:pos x="189" y="114"/>
                  </a:cxn>
                  <a:cxn ang="0">
                    <a:pos x="238" y="162"/>
                  </a:cxn>
                  <a:cxn ang="0">
                    <a:pos x="274" y="210"/>
                  </a:cxn>
                  <a:cxn ang="0">
                    <a:pos x="299" y="257"/>
                  </a:cxn>
                  <a:cxn ang="0">
                    <a:pos x="317" y="311"/>
                  </a:cxn>
                  <a:cxn ang="0">
                    <a:pos x="323" y="365"/>
                  </a:cxn>
                  <a:cxn ang="0">
                    <a:pos x="317" y="419"/>
                  </a:cxn>
                  <a:cxn ang="0">
                    <a:pos x="299" y="467"/>
                  </a:cxn>
                  <a:cxn ang="0">
                    <a:pos x="274" y="515"/>
                  </a:cxn>
                  <a:cxn ang="0">
                    <a:pos x="238" y="563"/>
                  </a:cxn>
                  <a:cxn ang="0">
                    <a:pos x="268" y="563"/>
                  </a:cxn>
                  <a:cxn ang="0">
                    <a:pos x="311" y="515"/>
                  </a:cxn>
                  <a:cxn ang="0">
                    <a:pos x="335" y="467"/>
                  </a:cxn>
                  <a:cxn ang="0">
                    <a:pos x="353" y="419"/>
                  </a:cxn>
                  <a:cxn ang="0">
                    <a:pos x="360" y="365"/>
                  </a:cxn>
                  <a:cxn ang="0">
                    <a:pos x="360" y="36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sz="1800">
                  <a:latin typeface="Arial" charset="0"/>
                </a:endParaRPr>
              </a:p>
            </p:txBody>
          </p:sp>
          <p:sp>
            <p:nvSpPr>
              <p:cNvPr id="901206" name="Freeform 32">
                <a:extLst>
                  <a:ext uri="{FF2B5EF4-FFF2-40B4-BE49-F238E27FC236}">
                    <a16:creationId xmlns:a16="http://schemas.microsoft.com/office/drawing/2014/main" id="{03BB4A67-E6FE-0EF2-E567-140A991B786D}"/>
                  </a:ext>
                </a:extLst>
              </p:cNvPr>
              <p:cNvSpPr>
                <a:spLocks/>
              </p:cNvSpPr>
              <p:nvPr/>
            </p:nvSpPr>
            <p:spPr bwMode="hidden">
              <a:xfrm>
                <a:off x="2318" y="3631"/>
                <a:ext cx="1078" cy="425"/>
              </a:xfrm>
              <a:custGeom>
                <a:avLst/>
                <a:gdLst/>
                <a:ahLst/>
                <a:cxnLst>
                  <a:cxn ang="0">
                    <a:pos x="1053" y="425"/>
                  </a:cxn>
                  <a:cxn ang="0">
                    <a:pos x="1078" y="419"/>
                  </a:cxn>
                  <a:cxn ang="0">
                    <a:pos x="1066" y="377"/>
                  </a:cxn>
                  <a:cxn ang="0">
                    <a:pos x="1047" y="336"/>
                  </a:cxn>
                  <a:cxn ang="0">
                    <a:pos x="986" y="252"/>
                  </a:cxn>
                  <a:cxn ang="0">
                    <a:pos x="907" y="180"/>
                  </a:cxn>
                  <a:cxn ang="0">
                    <a:pos x="810" y="120"/>
                  </a:cxn>
                  <a:cxn ang="0">
                    <a:pos x="694" y="72"/>
                  </a:cxn>
                  <a:cxn ang="0">
                    <a:pos x="560" y="30"/>
                  </a:cxn>
                  <a:cxn ang="0">
                    <a:pos x="420" y="6"/>
                  </a:cxn>
                  <a:cxn ang="0">
                    <a:pos x="268" y="0"/>
                  </a:cxn>
                  <a:cxn ang="0">
                    <a:pos x="134" y="6"/>
                  </a:cxn>
                  <a:cxn ang="0">
                    <a:pos x="0" y="24"/>
                  </a:cxn>
                  <a:cxn ang="0">
                    <a:pos x="12" y="36"/>
                  </a:cxn>
                  <a:cxn ang="0">
                    <a:pos x="134" y="18"/>
                  </a:cxn>
                  <a:cxn ang="0">
                    <a:pos x="268" y="12"/>
                  </a:cxn>
                  <a:cxn ang="0">
                    <a:pos x="420" y="18"/>
                  </a:cxn>
                  <a:cxn ang="0">
                    <a:pos x="554" y="42"/>
                  </a:cxn>
                  <a:cxn ang="0">
                    <a:pos x="682" y="84"/>
                  </a:cxn>
                  <a:cxn ang="0">
                    <a:pos x="798" y="132"/>
                  </a:cxn>
                  <a:cxn ang="0">
                    <a:pos x="895" y="192"/>
                  </a:cxn>
                  <a:cxn ang="0">
                    <a:pos x="968" y="264"/>
                  </a:cxn>
                  <a:cxn ang="0">
                    <a:pos x="999" y="300"/>
                  </a:cxn>
                  <a:cxn ang="0">
                    <a:pos x="1023" y="342"/>
                  </a:cxn>
                  <a:cxn ang="0">
                    <a:pos x="1041" y="383"/>
                  </a:cxn>
                  <a:cxn ang="0">
                    <a:pos x="1053" y="425"/>
                  </a:cxn>
                  <a:cxn ang="0">
                    <a:pos x="1053" y="425"/>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sz="1800">
                  <a:latin typeface="Arial" charset="0"/>
                </a:endParaRPr>
              </a:p>
            </p:txBody>
          </p:sp>
          <p:sp>
            <p:nvSpPr>
              <p:cNvPr id="901207" name="Freeform 33">
                <a:extLst>
                  <a:ext uri="{FF2B5EF4-FFF2-40B4-BE49-F238E27FC236}">
                    <a16:creationId xmlns:a16="http://schemas.microsoft.com/office/drawing/2014/main" id="{A4F784AE-D734-0044-7FDE-04DB95BA6234}"/>
                  </a:ext>
                </a:extLst>
              </p:cNvPr>
              <p:cNvSpPr>
                <a:spLocks/>
              </p:cNvSpPr>
              <p:nvPr/>
            </p:nvSpPr>
            <p:spPr bwMode="hidden">
              <a:xfrm>
                <a:off x="3304" y="4080"/>
                <a:ext cx="98" cy="234"/>
              </a:xfrm>
              <a:custGeom>
                <a:avLst/>
                <a:gdLst/>
                <a:ahLst/>
                <a:cxnLst>
                  <a:cxn ang="0">
                    <a:pos x="0" y="234"/>
                  </a:cxn>
                  <a:cxn ang="0">
                    <a:pos x="25" y="234"/>
                  </a:cxn>
                  <a:cxn ang="0">
                    <a:pos x="55" y="186"/>
                  </a:cxn>
                  <a:cxn ang="0">
                    <a:pos x="80" y="138"/>
                  </a:cxn>
                  <a:cxn ang="0">
                    <a:pos x="92" y="90"/>
                  </a:cxn>
                  <a:cxn ang="0">
                    <a:pos x="98" y="36"/>
                  </a:cxn>
                  <a:cxn ang="0">
                    <a:pos x="98" y="0"/>
                  </a:cxn>
                  <a:cxn ang="0">
                    <a:pos x="74" y="0"/>
                  </a:cxn>
                  <a:cxn ang="0">
                    <a:pos x="74" y="36"/>
                  </a:cxn>
                  <a:cxn ang="0">
                    <a:pos x="67" y="90"/>
                  </a:cxn>
                  <a:cxn ang="0">
                    <a:pos x="55" y="138"/>
                  </a:cxn>
                  <a:cxn ang="0">
                    <a:pos x="31" y="186"/>
                  </a:cxn>
                  <a:cxn ang="0">
                    <a:pos x="0" y="234"/>
                  </a:cxn>
                  <a:cxn ang="0">
                    <a:pos x="0" y="234"/>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w="9525">
                <a:noFill/>
                <a:round/>
                <a:headEnd/>
                <a:tailEnd/>
              </a:ln>
            </p:spPr>
            <p:txBody>
              <a:bodyPr/>
              <a:lstStyle/>
              <a:p>
                <a:pPr>
                  <a:defRPr/>
                </a:pPr>
                <a:endParaRPr lang="en-US" sz="1800">
                  <a:latin typeface="Arial" charset="0"/>
                </a:endParaRPr>
              </a:p>
            </p:txBody>
          </p:sp>
          <p:sp>
            <p:nvSpPr>
              <p:cNvPr id="901208" name="Freeform 34">
                <a:extLst>
                  <a:ext uri="{FF2B5EF4-FFF2-40B4-BE49-F238E27FC236}">
                    <a16:creationId xmlns:a16="http://schemas.microsoft.com/office/drawing/2014/main" id="{49A40588-4983-B2DF-A0A5-CA1747905A3F}"/>
                  </a:ext>
                </a:extLst>
              </p:cNvPr>
              <p:cNvSpPr>
                <a:spLocks/>
              </p:cNvSpPr>
              <p:nvPr/>
            </p:nvSpPr>
            <p:spPr bwMode="hidden">
              <a:xfrm>
                <a:off x="1776" y="3673"/>
                <a:ext cx="481" cy="641"/>
              </a:xfrm>
              <a:custGeom>
                <a:avLst/>
                <a:gdLst/>
                <a:ahLst/>
                <a:cxnLst>
                  <a:cxn ang="0">
                    <a:pos x="18" y="443"/>
                  </a:cxn>
                  <a:cxn ang="0">
                    <a:pos x="24" y="371"/>
                  </a:cxn>
                  <a:cxn ang="0">
                    <a:pos x="55" y="305"/>
                  </a:cxn>
                  <a:cxn ang="0">
                    <a:pos x="91" y="246"/>
                  </a:cxn>
                  <a:cxn ang="0">
                    <a:pos x="146" y="186"/>
                  </a:cxn>
                  <a:cxn ang="0">
                    <a:pos x="213" y="132"/>
                  </a:cxn>
                  <a:cxn ang="0">
                    <a:pos x="292" y="84"/>
                  </a:cxn>
                  <a:cxn ang="0">
                    <a:pos x="384" y="48"/>
                  </a:cxn>
                  <a:cxn ang="0">
                    <a:pos x="481" y="12"/>
                  </a:cxn>
                  <a:cxn ang="0">
                    <a:pos x="457" y="0"/>
                  </a:cxn>
                  <a:cxn ang="0">
                    <a:pos x="359" y="36"/>
                  </a:cxn>
                  <a:cxn ang="0">
                    <a:pos x="274" y="78"/>
                  </a:cxn>
                  <a:cxn ang="0">
                    <a:pos x="195" y="126"/>
                  </a:cxn>
                  <a:cxn ang="0">
                    <a:pos x="128" y="180"/>
                  </a:cxn>
                  <a:cxn ang="0">
                    <a:pos x="73" y="240"/>
                  </a:cxn>
                  <a:cxn ang="0">
                    <a:pos x="37" y="305"/>
                  </a:cxn>
                  <a:cxn ang="0">
                    <a:pos x="6" y="371"/>
                  </a:cxn>
                  <a:cxn ang="0">
                    <a:pos x="0" y="443"/>
                  </a:cxn>
                  <a:cxn ang="0">
                    <a:pos x="6" y="497"/>
                  </a:cxn>
                  <a:cxn ang="0">
                    <a:pos x="18" y="545"/>
                  </a:cxn>
                  <a:cxn ang="0">
                    <a:pos x="43" y="593"/>
                  </a:cxn>
                  <a:cxn ang="0">
                    <a:pos x="73" y="641"/>
                  </a:cxn>
                  <a:cxn ang="0">
                    <a:pos x="97" y="641"/>
                  </a:cxn>
                  <a:cxn ang="0">
                    <a:pos x="67" y="593"/>
                  </a:cxn>
                  <a:cxn ang="0">
                    <a:pos x="43" y="545"/>
                  </a:cxn>
                  <a:cxn ang="0">
                    <a:pos x="24" y="497"/>
                  </a:cxn>
                  <a:cxn ang="0">
                    <a:pos x="18" y="443"/>
                  </a:cxn>
                  <a:cxn ang="0">
                    <a:pos x="18" y="443"/>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w="9525">
                <a:noFill/>
                <a:round/>
                <a:headEnd/>
                <a:tailEnd/>
              </a:ln>
            </p:spPr>
            <p:txBody>
              <a:bodyPr/>
              <a:lstStyle/>
              <a:p>
                <a:pPr>
                  <a:defRPr/>
                </a:pPr>
                <a:endParaRPr lang="en-US" sz="1800">
                  <a:latin typeface="Arial" charset="0"/>
                </a:endParaRPr>
              </a:p>
            </p:txBody>
          </p:sp>
        </p:grpSp>
        <p:grpSp>
          <p:nvGrpSpPr>
            <p:cNvPr id="6" name="Group 35">
              <a:extLst>
                <a:ext uri="{FF2B5EF4-FFF2-40B4-BE49-F238E27FC236}">
                  <a16:creationId xmlns:a16="http://schemas.microsoft.com/office/drawing/2014/main" id="{5B2D5593-A081-D159-664F-DD48B25CC3A3}"/>
                </a:ext>
              </a:extLst>
            </p:cNvPr>
            <p:cNvGrpSpPr>
              <a:grpSpLocks/>
            </p:cNvGrpSpPr>
            <p:nvPr userDrawn="1"/>
          </p:nvGrpSpPr>
          <p:grpSpPr bwMode="auto">
            <a:xfrm>
              <a:off x="4128" y="3360"/>
              <a:ext cx="1351" cy="821"/>
              <a:chOff x="4128" y="3360"/>
              <a:chExt cx="1351" cy="821"/>
            </a:xfrm>
          </p:grpSpPr>
          <p:sp>
            <p:nvSpPr>
              <p:cNvPr id="20" name="Freeform 36">
                <a:extLst>
                  <a:ext uri="{FF2B5EF4-FFF2-40B4-BE49-F238E27FC236}">
                    <a16:creationId xmlns:a16="http://schemas.microsoft.com/office/drawing/2014/main" id="{8D627126-2C31-6A27-32EF-EE0FDDE27C9A}"/>
                  </a:ext>
                </a:extLst>
              </p:cNvPr>
              <p:cNvSpPr>
                <a:spLocks noEditPoints="1"/>
              </p:cNvSpPr>
              <p:nvPr/>
            </p:nvSpPr>
            <p:spPr bwMode="hidden">
              <a:xfrm>
                <a:off x="4200" y="3402"/>
                <a:ext cx="1201" cy="731"/>
              </a:xfrm>
              <a:custGeom>
                <a:avLst/>
                <a:gdLst/>
                <a:ahLst/>
                <a:cxnLst>
                  <a:cxn ang="0">
                    <a:pos x="484" y="6"/>
                  </a:cxn>
                  <a:cxn ang="0">
                    <a:pos x="263" y="60"/>
                  </a:cxn>
                  <a:cxn ang="0">
                    <a:pos x="101" y="162"/>
                  </a:cxn>
                  <a:cxn ang="0">
                    <a:pos x="12" y="294"/>
                  </a:cxn>
                  <a:cxn ang="0">
                    <a:pos x="0" y="366"/>
                  </a:cxn>
                  <a:cxn ang="0">
                    <a:pos x="12" y="437"/>
                  </a:cxn>
                  <a:cxn ang="0">
                    <a:pos x="101" y="569"/>
                  </a:cxn>
                  <a:cxn ang="0">
                    <a:pos x="263" y="671"/>
                  </a:cxn>
                  <a:cxn ang="0">
                    <a:pos x="484" y="725"/>
                  </a:cxn>
                  <a:cxn ang="0">
                    <a:pos x="723" y="725"/>
                  </a:cxn>
                  <a:cxn ang="0">
                    <a:pos x="938" y="671"/>
                  </a:cxn>
                  <a:cxn ang="0">
                    <a:pos x="1100" y="569"/>
                  </a:cxn>
                  <a:cxn ang="0">
                    <a:pos x="1189" y="437"/>
                  </a:cxn>
                  <a:cxn ang="0">
                    <a:pos x="1201" y="366"/>
                  </a:cxn>
                  <a:cxn ang="0">
                    <a:pos x="1189" y="294"/>
                  </a:cxn>
                  <a:cxn ang="0">
                    <a:pos x="1100" y="162"/>
                  </a:cxn>
                  <a:cxn ang="0">
                    <a:pos x="938" y="60"/>
                  </a:cxn>
                  <a:cxn ang="0">
                    <a:pos x="723" y="6"/>
                  </a:cxn>
                  <a:cxn ang="0">
                    <a:pos x="604" y="0"/>
                  </a:cxn>
                  <a:cxn ang="0">
                    <a:pos x="490" y="701"/>
                  </a:cxn>
                  <a:cxn ang="0">
                    <a:pos x="287" y="647"/>
                  </a:cxn>
                  <a:cxn ang="0">
                    <a:pos x="131" y="557"/>
                  </a:cxn>
                  <a:cxn ang="0">
                    <a:pos x="48" y="437"/>
                  </a:cxn>
                  <a:cxn ang="0">
                    <a:pos x="36" y="366"/>
                  </a:cxn>
                  <a:cxn ang="0">
                    <a:pos x="48" y="300"/>
                  </a:cxn>
                  <a:cxn ang="0">
                    <a:pos x="131" y="174"/>
                  </a:cxn>
                  <a:cxn ang="0">
                    <a:pos x="287" y="84"/>
                  </a:cxn>
                  <a:cxn ang="0">
                    <a:pos x="490" y="30"/>
                  </a:cxn>
                  <a:cxn ang="0">
                    <a:pos x="717" y="30"/>
                  </a:cxn>
                  <a:cxn ang="0">
                    <a:pos x="920" y="84"/>
                  </a:cxn>
                  <a:cxn ang="0">
                    <a:pos x="1070" y="174"/>
                  </a:cxn>
                  <a:cxn ang="0">
                    <a:pos x="1153" y="300"/>
                  </a:cxn>
                  <a:cxn ang="0">
                    <a:pos x="1153" y="437"/>
                  </a:cxn>
                  <a:cxn ang="0">
                    <a:pos x="1070" y="557"/>
                  </a:cxn>
                  <a:cxn ang="0">
                    <a:pos x="920" y="647"/>
                  </a:cxn>
                  <a:cxn ang="0">
                    <a:pos x="717" y="701"/>
                  </a:cxn>
                  <a:cxn ang="0">
                    <a:pos x="604" y="707"/>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21" name="Freeform 37">
                <a:extLst>
                  <a:ext uri="{FF2B5EF4-FFF2-40B4-BE49-F238E27FC236}">
                    <a16:creationId xmlns:a16="http://schemas.microsoft.com/office/drawing/2014/main" id="{63760563-86D6-ED3C-D56E-A9D9D30E543E}"/>
                  </a:ext>
                </a:extLst>
              </p:cNvPr>
              <p:cNvSpPr>
                <a:spLocks/>
              </p:cNvSpPr>
              <p:nvPr/>
            </p:nvSpPr>
            <p:spPr bwMode="hidden">
              <a:xfrm>
                <a:off x="4128" y="3366"/>
                <a:ext cx="544" cy="737"/>
              </a:xfrm>
              <a:custGeom>
                <a:avLst/>
                <a:gdLst/>
                <a:ahLst/>
                <a:cxnLst>
                  <a:cxn ang="0">
                    <a:pos x="24" y="402"/>
                  </a:cxn>
                  <a:cxn ang="0">
                    <a:pos x="36" y="330"/>
                  </a:cxn>
                  <a:cxn ang="0">
                    <a:pos x="66" y="264"/>
                  </a:cxn>
                  <a:cxn ang="0">
                    <a:pos x="108" y="204"/>
                  </a:cxn>
                  <a:cxn ang="0">
                    <a:pos x="173" y="150"/>
                  </a:cxn>
                  <a:cxn ang="0">
                    <a:pos x="251" y="102"/>
                  </a:cxn>
                  <a:cxn ang="0">
                    <a:pos x="335" y="60"/>
                  </a:cxn>
                  <a:cxn ang="0">
                    <a:pos x="436" y="30"/>
                  </a:cxn>
                  <a:cxn ang="0">
                    <a:pos x="544" y="12"/>
                  </a:cxn>
                  <a:cxn ang="0">
                    <a:pos x="544" y="0"/>
                  </a:cxn>
                  <a:cxn ang="0">
                    <a:pos x="430" y="18"/>
                  </a:cxn>
                  <a:cxn ang="0">
                    <a:pos x="329" y="48"/>
                  </a:cxn>
                  <a:cxn ang="0">
                    <a:pos x="233" y="90"/>
                  </a:cxn>
                  <a:cxn ang="0">
                    <a:pos x="155" y="138"/>
                  </a:cxn>
                  <a:cxn ang="0">
                    <a:pos x="90" y="198"/>
                  </a:cxn>
                  <a:cxn ang="0">
                    <a:pos x="42" y="258"/>
                  </a:cxn>
                  <a:cxn ang="0">
                    <a:pos x="12" y="330"/>
                  </a:cxn>
                  <a:cxn ang="0">
                    <a:pos x="0" y="402"/>
                  </a:cxn>
                  <a:cxn ang="0">
                    <a:pos x="6" y="455"/>
                  </a:cxn>
                  <a:cxn ang="0">
                    <a:pos x="18" y="503"/>
                  </a:cxn>
                  <a:cxn ang="0">
                    <a:pos x="42" y="545"/>
                  </a:cxn>
                  <a:cxn ang="0">
                    <a:pos x="78" y="593"/>
                  </a:cxn>
                  <a:cxn ang="0">
                    <a:pos x="114" y="635"/>
                  </a:cxn>
                  <a:cxn ang="0">
                    <a:pos x="161" y="671"/>
                  </a:cxn>
                  <a:cxn ang="0">
                    <a:pos x="221" y="707"/>
                  </a:cxn>
                  <a:cxn ang="0">
                    <a:pos x="281" y="737"/>
                  </a:cxn>
                  <a:cxn ang="0">
                    <a:pos x="323" y="737"/>
                  </a:cxn>
                  <a:cxn ang="0">
                    <a:pos x="257" y="707"/>
                  </a:cxn>
                  <a:cxn ang="0">
                    <a:pos x="203" y="671"/>
                  </a:cxn>
                  <a:cxn ang="0">
                    <a:pos x="149" y="635"/>
                  </a:cxn>
                  <a:cxn ang="0">
                    <a:pos x="108" y="593"/>
                  </a:cxn>
                  <a:cxn ang="0">
                    <a:pos x="72" y="551"/>
                  </a:cxn>
                  <a:cxn ang="0">
                    <a:pos x="48" y="503"/>
                  </a:cxn>
                  <a:cxn ang="0">
                    <a:pos x="30" y="455"/>
                  </a:cxn>
                  <a:cxn ang="0">
                    <a:pos x="24" y="402"/>
                  </a:cxn>
                  <a:cxn ang="0">
                    <a:pos x="24" y="402"/>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22" name="Freeform 38">
                <a:extLst>
                  <a:ext uri="{FF2B5EF4-FFF2-40B4-BE49-F238E27FC236}">
                    <a16:creationId xmlns:a16="http://schemas.microsoft.com/office/drawing/2014/main" id="{6961FA97-A56C-0662-1818-729FA60C4C61}"/>
                  </a:ext>
                </a:extLst>
              </p:cNvPr>
              <p:cNvSpPr>
                <a:spLocks/>
              </p:cNvSpPr>
              <p:nvPr/>
            </p:nvSpPr>
            <p:spPr bwMode="hidden">
              <a:xfrm>
                <a:off x="4792" y="3360"/>
                <a:ext cx="609" cy="252"/>
              </a:xfrm>
              <a:custGeom>
                <a:avLst/>
                <a:gdLst/>
                <a:ahLst/>
                <a:cxnLst>
                  <a:cxn ang="0">
                    <a:pos x="12" y="12"/>
                  </a:cxn>
                  <a:cxn ang="0">
                    <a:pos x="113" y="18"/>
                  </a:cxn>
                  <a:cxn ang="0">
                    <a:pos x="203" y="30"/>
                  </a:cxn>
                  <a:cxn ang="0">
                    <a:pos x="292" y="48"/>
                  </a:cxn>
                  <a:cxn ang="0">
                    <a:pos x="376" y="78"/>
                  </a:cxn>
                  <a:cxn ang="0">
                    <a:pos x="448" y="114"/>
                  </a:cxn>
                  <a:cxn ang="0">
                    <a:pos x="514" y="156"/>
                  </a:cxn>
                  <a:cxn ang="0">
                    <a:pos x="567" y="198"/>
                  </a:cxn>
                  <a:cxn ang="0">
                    <a:pos x="609" y="252"/>
                  </a:cxn>
                  <a:cxn ang="0">
                    <a:pos x="609" y="216"/>
                  </a:cxn>
                  <a:cxn ang="0">
                    <a:pos x="561" y="168"/>
                  </a:cxn>
                  <a:cxn ang="0">
                    <a:pos x="502" y="126"/>
                  </a:cxn>
                  <a:cxn ang="0">
                    <a:pos x="436" y="90"/>
                  </a:cxn>
                  <a:cxn ang="0">
                    <a:pos x="364" y="60"/>
                  </a:cxn>
                  <a:cxn ang="0">
                    <a:pos x="286" y="36"/>
                  </a:cxn>
                  <a:cxn ang="0">
                    <a:pos x="197" y="18"/>
                  </a:cxn>
                  <a:cxn ang="0">
                    <a:pos x="107" y="6"/>
                  </a:cxn>
                  <a:cxn ang="0">
                    <a:pos x="12" y="0"/>
                  </a:cxn>
                  <a:cxn ang="0">
                    <a:pos x="6" y="0"/>
                  </a:cxn>
                  <a:cxn ang="0">
                    <a:pos x="0" y="0"/>
                  </a:cxn>
                  <a:cxn ang="0">
                    <a:pos x="0" y="12"/>
                  </a:cxn>
                  <a:cxn ang="0">
                    <a:pos x="6" y="12"/>
                  </a:cxn>
                  <a:cxn ang="0">
                    <a:pos x="12" y="12"/>
                  </a:cxn>
                  <a:cxn ang="0">
                    <a:pos x="12" y="12"/>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23" name="Freeform 39">
                <a:extLst>
                  <a:ext uri="{FF2B5EF4-FFF2-40B4-BE49-F238E27FC236}">
                    <a16:creationId xmlns:a16="http://schemas.microsoft.com/office/drawing/2014/main" id="{F4456AB3-30E2-CAAE-B895-23C9527B3D0E}"/>
                  </a:ext>
                </a:extLst>
              </p:cNvPr>
              <p:cNvSpPr>
                <a:spLocks/>
              </p:cNvSpPr>
              <p:nvPr/>
            </p:nvSpPr>
            <p:spPr bwMode="hidden">
              <a:xfrm>
                <a:off x="5246" y="4007"/>
                <a:ext cx="72" cy="54"/>
              </a:xfrm>
              <a:custGeom>
                <a:avLst/>
                <a:gdLst/>
                <a:ahLst/>
                <a:cxnLst>
                  <a:cxn ang="0">
                    <a:pos x="72" y="0"/>
                  </a:cxn>
                  <a:cxn ang="0">
                    <a:pos x="36" y="30"/>
                  </a:cxn>
                  <a:cxn ang="0">
                    <a:pos x="0" y="54"/>
                  </a:cxn>
                  <a:cxn ang="0">
                    <a:pos x="36" y="54"/>
                  </a:cxn>
                  <a:cxn ang="0">
                    <a:pos x="54" y="42"/>
                  </a:cxn>
                  <a:cxn ang="0">
                    <a:pos x="72" y="24"/>
                  </a:cxn>
                  <a:cxn ang="0">
                    <a:pos x="72" y="24"/>
                  </a:cxn>
                  <a:cxn ang="0">
                    <a:pos x="72" y="0"/>
                  </a:cxn>
                  <a:cxn ang="0">
                    <a:pos x="72" y="0"/>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sz="1800">
                  <a:latin typeface="Arial" charset="0"/>
                </a:endParaRPr>
              </a:p>
            </p:txBody>
          </p:sp>
          <p:sp>
            <p:nvSpPr>
              <p:cNvPr id="24" name="Freeform 40">
                <a:extLst>
                  <a:ext uri="{FF2B5EF4-FFF2-40B4-BE49-F238E27FC236}">
                    <a16:creationId xmlns:a16="http://schemas.microsoft.com/office/drawing/2014/main" id="{0226200A-275A-2371-F072-46A51FBA4808}"/>
                  </a:ext>
                </a:extLst>
              </p:cNvPr>
              <p:cNvSpPr>
                <a:spLocks/>
              </p:cNvSpPr>
              <p:nvPr/>
            </p:nvSpPr>
            <p:spPr bwMode="hidden">
              <a:xfrm>
                <a:off x="4505" y="4073"/>
                <a:ext cx="705" cy="108"/>
              </a:xfrm>
              <a:custGeom>
                <a:avLst/>
                <a:gdLst/>
                <a:ahLst/>
                <a:cxnLst>
                  <a:cxn ang="0">
                    <a:pos x="299" y="90"/>
                  </a:cxn>
                  <a:cxn ang="0">
                    <a:pos x="221" y="90"/>
                  </a:cxn>
                  <a:cxn ang="0">
                    <a:pos x="143" y="78"/>
                  </a:cxn>
                  <a:cxn ang="0">
                    <a:pos x="0" y="48"/>
                  </a:cxn>
                  <a:cxn ang="0">
                    <a:pos x="0" y="66"/>
                  </a:cxn>
                  <a:cxn ang="0">
                    <a:pos x="143" y="96"/>
                  </a:cxn>
                  <a:cxn ang="0">
                    <a:pos x="221" y="108"/>
                  </a:cxn>
                  <a:cxn ang="0">
                    <a:pos x="299" y="108"/>
                  </a:cxn>
                  <a:cxn ang="0">
                    <a:pos x="412" y="102"/>
                  </a:cxn>
                  <a:cxn ang="0">
                    <a:pos x="520" y="84"/>
                  </a:cxn>
                  <a:cxn ang="0">
                    <a:pos x="615" y="60"/>
                  </a:cxn>
                  <a:cxn ang="0">
                    <a:pos x="705" y="24"/>
                  </a:cxn>
                  <a:cxn ang="0">
                    <a:pos x="705" y="0"/>
                  </a:cxn>
                  <a:cxn ang="0">
                    <a:pos x="615" y="42"/>
                  </a:cxn>
                  <a:cxn ang="0">
                    <a:pos x="520" y="66"/>
                  </a:cxn>
                  <a:cxn ang="0">
                    <a:pos x="412" y="84"/>
                  </a:cxn>
                  <a:cxn ang="0">
                    <a:pos x="299" y="90"/>
                  </a:cxn>
                  <a:cxn ang="0">
                    <a:pos x="299" y="90"/>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sz="1800">
                  <a:latin typeface="Arial" charset="0"/>
                </a:endParaRPr>
              </a:p>
            </p:txBody>
          </p:sp>
          <p:sp>
            <p:nvSpPr>
              <p:cNvPr id="25" name="Freeform 41">
                <a:extLst>
                  <a:ext uri="{FF2B5EF4-FFF2-40B4-BE49-F238E27FC236}">
                    <a16:creationId xmlns:a16="http://schemas.microsoft.com/office/drawing/2014/main" id="{FEDFEE99-7001-99C8-D2B5-0908443EBE10}"/>
                  </a:ext>
                </a:extLst>
              </p:cNvPr>
              <p:cNvSpPr>
                <a:spLocks/>
              </p:cNvSpPr>
              <p:nvPr/>
            </p:nvSpPr>
            <p:spPr bwMode="hidden">
              <a:xfrm>
                <a:off x="5336" y="3654"/>
                <a:ext cx="143" cy="341"/>
              </a:xfrm>
              <a:custGeom>
                <a:avLst/>
                <a:gdLst/>
                <a:ahLst/>
                <a:cxnLst>
                  <a:cxn ang="0">
                    <a:pos x="119" y="114"/>
                  </a:cxn>
                  <a:cxn ang="0">
                    <a:pos x="113" y="173"/>
                  </a:cxn>
                  <a:cxn ang="0">
                    <a:pos x="89" y="239"/>
                  </a:cxn>
                  <a:cxn ang="0">
                    <a:pos x="47" y="293"/>
                  </a:cxn>
                  <a:cxn ang="0">
                    <a:pos x="0" y="341"/>
                  </a:cxn>
                  <a:cxn ang="0">
                    <a:pos x="29" y="341"/>
                  </a:cxn>
                  <a:cxn ang="0">
                    <a:pos x="77" y="287"/>
                  </a:cxn>
                  <a:cxn ang="0">
                    <a:pos x="113" y="233"/>
                  </a:cxn>
                  <a:cxn ang="0">
                    <a:pos x="137" y="173"/>
                  </a:cxn>
                  <a:cxn ang="0">
                    <a:pos x="143" y="114"/>
                  </a:cxn>
                  <a:cxn ang="0">
                    <a:pos x="137" y="60"/>
                  </a:cxn>
                  <a:cxn ang="0">
                    <a:pos x="119" y="0"/>
                  </a:cxn>
                  <a:cxn ang="0">
                    <a:pos x="89" y="0"/>
                  </a:cxn>
                  <a:cxn ang="0">
                    <a:pos x="113" y="60"/>
                  </a:cxn>
                  <a:cxn ang="0">
                    <a:pos x="119" y="114"/>
                  </a:cxn>
                  <a:cxn ang="0">
                    <a:pos x="119" y="114"/>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sz="1800">
                  <a:latin typeface="Arial" charset="0"/>
                </a:endParaRPr>
              </a:p>
            </p:txBody>
          </p:sp>
          <p:sp>
            <p:nvSpPr>
              <p:cNvPr id="26" name="Freeform 42">
                <a:extLst>
                  <a:ext uri="{FF2B5EF4-FFF2-40B4-BE49-F238E27FC236}">
                    <a16:creationId xmlns:a16="http://schemas.microsoft.com/office/drawing/2014/main" id="{85193315-EAEA-0BD5-2E18-0DE58208B678}"/>
                  </a:ext>
                </a:extLst>
              </p:cNvPr>
              <p:cNvSpPr>
                <a:spLocks/>
              </p:cNvSpPr>
              <p:nvPr/>
            </p:nvSpPr>
            <p:spPr bwMode="hidden">
              <a:xfrm>
                <a:off x="5061" y="3624"/>
                <a:ext cx="83" cy="90"/>
              </a:xfrm>
              <a:custGeom>
                <a:avLst/>
                <a:gdLst/>
                <a:ahLst/>
                <a:cxnLst>
                  <a:cxn ang="0">
                    <a:pos x="59" y="90"/>
                  </a:cxn>
                  <a:cxn ang="0">
                    <a:pos x="83" y="84"/>
                  </a:cxn>
                  <a:cxn ang="0">
                    <a:pos x="71" y="60"/>
                  </a:cxn>
                  <a:cxn ang="0">
                    <a:pos x="53" y="42"/>
                  </a:cxn>
                  <a:cxn ang="0">
                    <a:pos x="6" y="0"/>
                  </a:cxn>
                  <a:cxn ang="0">
                    <a:pos x="0" y="18"/>
                  </a:cxn>
                  <a:cxn ang="0">
                    <a:pos x="35" y="48"/>
                  </a:cxn>
                  <a:cxn ang="0">
                    <a:pos x="59" y="90"/>
                  </a:cxn>
                  <a:cxn ang="0">
                    <a:pos x="59" y="90"/>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w="9525">
                <a:noFill/>
                <a:round/>
                <a:headEnd/>
                <a:tailEnd/>
              </a:ln>
            </p:spPr>
            <p:txBody>
              <a:bodyPr/>
              <a:lstStyle/>
              <a:p>
                <a:pPr>
                  <a:defRPr/>
                </a:pPr>
                <a:endParaRPr lang="en-US" sz="1800">
                  <a:latin typeface="Arial" charset="0"/>
                </a:endParaRPr>
              </a:p>
            </p:txBody>
          </p:sp>
          <p:sp>
            <p:nvSpPr>
              <p:cNvPr id="27" name="Freeform 43">
                <a:extLst>
                  <a:ext uri="{FF2B5EF4-FFF2-40B4-BE49-F238E27FC236}">
                    <a16:creationId xmlns:a16="http://schemas.microsoft.com/office/drawing/2014/main" id="{84D92DA1-94C3-3020-CFAB-1DEBBA1D3533}"/>
                  </a:ext>
                </a:extLst>
              </p:cNvPr>
              <p:cNvSpPr>
                <a:spLocks/>
              </p:cNvSpPr>
              <p:nvPr/>
            </p:nvSpPr>
            <p:spPr bwMode="hidden">
              <a:xfrm>
                <a:off x="4445" y="3552"/>
                <a:ext cx="717" cy="431"/>
              </a:xfrm>
              <a:custGeom>
                <a:avLst/>
                <a:gdLst/>
                <a:ahLst/>
                <a:cxnLst>
                  <a:cxn ang="0">
                    <a:pos x="693" y="216"/>
                  </a:cxn>
                  <a:cxn ang="0">
                    <a:pos x="687" y="257"/>
                  </a:cxn>
                  <a:cxn ang="0">
                    <a:pos x="669" y="293"/>
                  </a:cxn>
                  <a:cxn ang="0">
                    <a:pos x="633" y="329"/>
                  </a:cxn>
                  <a:cxn ang="0">
                    <a:pos x="598" y="359"/>
                  </a:cxn>
                  <a:cxn ang="0">
                    <a:pos x="544" y="383"/>
                  </a:cxn>
                  <a:cxn ang="0">
                    <a:pos x="490" y="401"/>
                  </a:cxn>
                  <a:cxn ang="0">
                    <a:pos x="424" y="413"/>
                  </a:cxn>
                  <a:cxn ang="0">
                    <a:pos x="359" y="419"/>
                  </a:cxn>
                  <a:cxn ang="0">
                    <a:pos x="293" y="413"/>
                  </a:cxn>
                  <a:cxn ang="0">
                    <a:pos x="227" y="401"/>
                  </a:cxn>
                  <a:cxn ang="0">
                    <a:pos x="173" y="383"/>
                  </a:cxn>
                  <a:cxn ang="0">
                    <a:pos x="119" y="359"/>
                  </a:cxn>
                  <a:cxn ang="0">
                    <a:pos x="84" y="329"/>
                  </a:cxn>
                  <a:cxn ang="0">
                    <a:pos x="48" y="293"/>
                  </a:cxn>
                  <a:cxn ang="0">
                    <a:pos x="30" y="257"/>
                  </a:cxn>
                  <a:cxn ang="0">
                    <a:pos x="24" y="216"/>
                  </a:cxn>
                  <a:cxn ang="0">
                    <a:pos x="30" y="174"/>
                  </a:cxn>
                  <a:cxn ang="0">
                    <a:pos x="48" y="138"/>
                  </a:cxn>
                  <a:cxn ang="0">
                    <a:pos x="84" y="102"/>
                  </a:cxn>
                  <a:cxn ang="0">
                    <a:pos x="119" y="72"/>
                  </a:cxn>
                  <a:cxn ang="0">
                    <a:pos x="173" y="48"/>
                  </a:cxn>
                  <a:cxn ang="0">
                    <a:pos x="227" y="30"/>
                  </a:cxn>
                  <a:cxn ang="0">
                    <a:pos x="293" y="18"/>
                  </a:cxn>
                  <a:cxn ang="0">
                    <a:pos x="359" y="12"/>
                  </a:cxn>
                  <a:cxn ang="0">
                    <a:pos x="418" y="18"/>
                  </a:cxn>
                  <a:cxn ang="0">
                    <a:pos x="478" y="30"/>
                  </a:cxn>
                  <a:cxn ang="0">
                    <a:pos x="532" y="48"/>
                  </a:cxn>
                  <a:cxn ang="0">
                    <a:pos x="580" y="66"/>
                  </a:cxn>
                  <a:cxn ang="0">
                    <a:pos x="586" y="48"/>
                  </a:cxn>
                  <a:cxn ang="0">
                    <a:pos x="478" y="12"/>
                  </a:cxn>
                  <a:cxn ang="0">
                    <a:pos x="418" y="6"/>
                  </a:cxn>
                  <a:cxn ang="0">
                    <a:pos x="359" y="0"/>
                  </a:cxn>
                  <a:cxn ang="0">
                    <a:pos x="287" y="6"/>
                  </a:cxn>
                  <a:cxn ang="0">
                    <a:pos x="221" y="18"/>
                  </a:cxn>
                  <a:cxn ang="0">
                    <a:pos x="161" y="36"/>
                  </a:cxn>
                  <a:cxn ang="0">
                    <a:pos x="107" y="66"/>
                  </a:cxn>
                  <a:cxn ang="0">
                    <a:pos x="60" y="96"/>
                  </a:cxn>
                  <a:cxn ang="0">
                    <a:pos x="30" y="132"/>
                  </a:cxn>
                  <a:cxn ang="0">
                    <a:pos x="6" y="174"/>
                  </a:cxn>
                  <a:cxn ang="0">
                    <a:pos x="0" y="216"/>
                  </a:cxn>
                  <a:cxn ang="0">
                    <a:pos x="6" y="257"/>
                  </a:cxn>
                  <a:cxn ang="0">
                    <a:pos x="30" y="299"/>
                  </a:cxn>
                  <a:cxn ang="0">
                    <a:pos x="60" y="335"/>
                  </a:cxn>
                  <a:cxn ang="0">
                    <a:pos x="107" y="371"/>
                  </a:cxn>
                  <a:cxn ang="0">
                    <a:pos x="161" y="395"/>
                  </a:cxn>
                  <a:cxn ang="0">
                    <a:pos x="221" y="413"/>
                  </a:cxn>
                  <a:cxn ang="0">
                    <a:pos x="287" y="425"/>
                  </a:cxn>
                  <a:cxn ang="0">
                    <a:pos x="359" y="431"/>
                  </a:cxn>
                  <a:cxn ang="0">
                    <a:pos x="430" y="425"/>
                  </a:cxn>
                  <a:cxn ang="0">
                    <a:pos x="496" y="413"/>
                  </a:cxn>
                  <a:cxn ang="0">
                    <a:pos x="562" y="395"/>
                  </a:cxn>
                  <a:cxn ang="0">
                    <a:pos x="610" y="371"/>
                  </a:cxn>
                  <a:cxn ang="0">
                    <a:pos x="657" y="335"/>
                  </a:cxn>
                  <a:cxn ang="0">
                    <a:pos x="687" y="299"/>
                  </a:cxn>
                  <a:cxn ang="0">
                    <a:pos x="711" y="257"/>
                  </a:cxn>
                  <a:cxn ang="0">
                    <a:pos x="717" y="216"/>
                  </a:cxn>
                  <a:cxn ang="0">
                    <a:pos x="717" y="204"/>
                  </a:cxn>
                  <a:cxn ang="0">
                    <a:pos x="711" y="192"/>
                  </a:cxn>
                  <a:cxn ang="0">
                    <a:pos x="687" y="198"/>
                  </a:cxn>
                  <a:cxn ang="0">
                    <a:pos x="693" y="210"/>
                  </a:cxn>
                  <a:cxn ang="0">
                    <a:pos x="693" y="216"/>
                  </a:cxn>
                  <a:cxn ang="0">
                    <a:pos x="693" y="216"/>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w="9525">
                <a:noFill/>
                <a:round/>
                <a:headEnd/>
                <a:tailEnd/>
              </a:ln>
            </p:spPr>
            <p:txBody>
              <a:bodyPr/>
              <a:lstStyle/>
              <a:p>
                <a:pPr>
                  <a:defRPr/>
                </a:pPr>
                <a:endParaRPr lang="en-US" sz="1800">
                  <a:latin typeface="Arial" charset="0"/>
                </a:endParaRPr>
              </a:p>
            </p:txBody>
          </p:sp>
          <p:sp>
            <p:nvSpPr>
              <p:cNvPr id="28" name="Freeform 44">
                <a:extLst>
                  <a:ext uri="{FF2B5EF4-FFF2-40B4-BE49-F238E27FC236}">
                    <a16:creationId xmlns:a16="http://schemas.microsoft.com/office/drawing/2014/main" id="{9340C640-9718-998D-4E1C-4BBCB351B3DF}"/>
                  </a:ext>
                </a:extLst>
              </p:cNvPr>
              <p:cNvSpPr>
                <a:spLocks/>
              </p:cNvSpPr>
              <p:nvPr/>
            </p:nvSpPr>
            <p:spPr bwMode="hidden">
              <a:xfrm>
                <a:off x="4349" y="3510"/>
                <a:ext cx="909" cy="533"/>
              </a:xfrm>
              <a:custGeom>
                <a:avLst/>
                <a:gdLst/>
                <a:ahLst/>
                <a:cxnLst>
                  <a:cxn ang="0">
                    <a:pos x="616" y="0"/>
                  </a:cxn>
                  <a:cxn ang="0">
                    <a:pos x="616" y="18"/>
                  </a:cxn>
                  <a:cxn ang="0">
                    <a:pos x="724" y="60"/>
                  </a:cxn>
                  <a:cxn ang="0">
                    <a:pos x="765" y="84"/>
                  </a:cxn>
                  <a:cxn ang="0">
                    <a:pos x="807" y="114"/>
                  </a:cxn>
                  <a:cxn ang="0">
                    <a:pos x="837" y="144"/>
                  </a:cxn>
                  <a:cxn ang="0">
                    <a:pos x="861" y="180"/>
                  </a:cxn>
                  <a:cxn ang="0">
                    <a:pos x="873" y="216"/>
                  </a:cxn>
                  <a:cxn ang="0">
                    <a:pos x="879" y="258"/>
                  </a:cxn>
                  <a:cxn ang="0">
                    <a:pos x="873" y="311"/>
                  </a:cxn>
                  <a:cxn ang="0">
                    <a:pos x="843" y="359"/>
                  </a:cxn>
                  <a:cxn ang="0">
                    <a:pos x="807" y="401"/>
                  </a:cxn>
                  <a:cxn ang="0">
                    <a:pos x="753" y="443"/>
                  </a:cxn>
                  <a:cxn ang="0">
                    <a:pos x="694" y="473"/>
                  </a:cxn>
                  <a:cxn ang="0">
                    <a:pos x="622" y="497"/>
                  </a:cxn>
                  <a:cxn ang="0">
                    <a:pos x="538" y="509"/>
                  </a:cxn>
                  <a:cxn ang="0">
                    <a:pos x="455" y="515"/>
                  </a:cxn>
                  <a:cxn ang="0">
                    <a:pos x="371" y="509"/>
                  </a:cxn>
                  <a:cxn ang="0">
                    <a:pos x="287" y="497"/>
                  </a:cxn>
                  <a:cxn ang="0">
                    <a:pos x="215" y="473"/>
                  </a:cxn>
                  <a:cxn ang="0">
                    <a:pos x="156" y="443"/>
                  </a:cxn>
                  <a:cxn ang="0">
                    <a:pos x="102" y="401"/>
                  </a:cxn>
                  <a:cxn ang="0">
                    <a:pos x="66" y="359"/>
                  </a:cxn>
                  <a:cxn ang="0">
                    <a:pos x="36" y="311"/>
                  </a:cxn>
                  <a:cxn ang="0">
                    <a:pos x="30" y="258"/>
                  </a:cxn>
                  <a:cxn ang="0">
                    <a:pos x="36" y="222"/>
                  </a:cxn>
                  <a:cxn ang="0">
                    <a:pos x="48" y="186"/>
                  </a:cxn>
                  <a:cxn ang="0">
                    <a:pos x="66" y="156"/>
                  </a:cxn>
                  <a:cxn ang="0">
                    <a:pos x="90" y="126"/>
                  </a:cxn>
                  <a:cxn ang="0">
                    <a:pos x="66" y="114"/>
                  </a:cxn>
                  <a:cxn ang="0">
                    <a:pos x="36" y="144"/>
                  </a:cxn>
                  <a:cxn ang="0">
                    <a:pos x="18" y="180"/>
                  </a:cxn>
                  <a:cxn ang="0">
                    <a:pos x="6" y="216"/>
                  </a:cxn>
                  <a:cxn ang="0">
                    <a:pos x="0" y="258"/>
                  </a:cxn>
                  <a:cxn ang="0">
                    <a:pos x="12" y="311"/>
                  </a:cxn>
                  <a:cxn ang="0">
                    <a:pos x="36" y="365"/>
                  </a:cxn>
                  <a:cxn ang="0">
                    <a:pos x="78" y="413"/>
                  </a:cxn>
                  <a:cxn ang="0">
                    <a:pos x="132" y="449"/>
                  </a:cxn>
                  <a:cxn ang="0">
                    <a:pos x="203" y="485"/>
                  </a:cxn>
                  <a:cxn ang="0">
                    <a:pos x="275" y="509"/>
                  </a:cxn>
                  <a:cxn ang="0">
                    <a:pos x="365" y="527"/>
                  </a:cxn>
                  <a:cxn ang="0">
                    <a:pos x="455" y="533"/>
                  </a:cxn>
                  <a:cxn ang="0">
                    <a:pos x="544" y="527"/>
                  </a:cxn>
                  <a:cxn ang="0">
                    <a:pos x="634" y="509"/>
                  </a:cxn>
                  <a:cxn ang="0">
                    <a:pos x="712" y="485"/>
                  </a:cxn>
                  <a:cxn ang="0">
                    <a:pos x="777" y="449"/>
                  </a:cxn>
                  <a:cxn ang="0">
                    <a:pos x="831" y="413"/>
                  </a:cxn>
                  <a:cxn ang="0">
                    <a:pos x="873" y="365"/>
                  </a:cxn>
                  <a:cxn ang="0">
                    <a:pos x="897" y="311"/>
                  </a:cxn>
                  <a:cxn ang="0">
                    <a:pos x="909" y="258"/>
                  </a:cxn>
                  <a:cxn ang="0">
                    <a:pos x="903" y="216"/>
                  </a:cxn>
                  <a:cxn ang="0">
                    <a:pos x="885" y="174"/>
                  </a:cxn>
                  <a:cxn ang="0">
                    <a:pos x="861" y="132"/>
                  </a:cxn>
                  <a:cxn ang="0">
                    <a:pos x="825" y="102"/>
                  </a:cxn>
                  <a:cxn ang="0">
                    <a:pos x="783" y="66"/>
                  </a:cxn>
                  <a:cxn ang="0">
                    <a:pos x="735" y="42"/>
                  </a:cxn>
                  <a:cxn ang="0">
                    <a:pos x="616" y="0"/>
                  </a:cxn>
                  <a:cxn ang="0">
                    <a:pos x="616" y="0"/>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w="9525">
                <a:noFill/>
                <a:round/>
                <a:headEnd/>
                <a:tailEnd/>
              </a:ln>
            </p:spPr>
            <p:txBody>
              <a:bodyPr/>
              <a:lstStyle/>
              <a:p>
                <a:pPr>
                  <a:defRPr/>
                </a:pPr>
                <a:endParaRPr lang="en-US" sz="1800">
                  <a:latin typeface="Arial" charset="0"/>
                </a:endParaRPr>
              </a:p>
            </p:txBody>
          </p:sp>
          <p:sp>
            <p:nvSpPr>
              <p:cNvPr id="29" name="Freeform 45">
                <a:extLst>
                  <a:ext uri="{FF2B5EF4-FFF2-40B4-BE49-F238E27FC236}">
                    <a16:creationId xmlns:a16="http://schemas.microsoft.com/office/drawing/2014/main" id="{E1D529D8-2AE5-AB31-0FE8-9F7DEA8173BF}"/>
                  </a:ext>
                </a:extLst>
              </p:cNvPr>
              <p:cNvSpPr>
                <a:spLocks/>
              </p:cNvSpPr>
              <p:nvPr/>
            </p:nvSpPr>
            <p:spPr bwMode="hidden">
              <a:xfrm>
                <a:off x="4564" y="3492"/>
                <a:ext cx="365" cy="66"/>
              </a:xfrm>
              <a:custGeom>
                <a:avLst/>
                <a:gdLst/>
                <a:ahLst/>
                <a:cxnLst>
                  <a:cxn ang="0">
                    <a:pos x="240" y="18"/>
                  </a:cxn>
                  <a:cxn ang="0">
                    <a:pos x="299" y="24"/>
                  </a:cxn>
                  <a:cxn ang="0">
                    <a:pos x="359" y="30"/>
                  </a:cxn>
                  <a:cxn ang="0">
                    <a:pos x="365" y="12"/>
                  </a:cxn>
                  <a:cxn ang="0">
                    <a:pos x="305" y="6"/>
                  </a:cxn>
                  <a:cxn ang="0">
                    <a:pos x="240" y="0"/>
                  </a:cxn>
                  <a:cxn ang="0">
                    <a:pos x="174" y="6"/>
                  </a:cxn>
                  <a:cxn ang="0">
                    <a:pos x="114" y="12"/>
                  </a:cxn>
                  <a:cxn ang="0">
                    <a:pos x="0" y="42"/>
                  </a:cxn>
                  <a:cxn ang="0">
                    <a:pos x="0" y="66"/>
                  </a:cxn>
                  <a:cxn ang="0">
                    <a:pos x="54" y="48"/>
                  </a:cxn>
                  <a:cxn ang="0">
                    <a:pos x="114" y="30"/>
                  </a:cxn>
                  <a:cxn ang="0">
                    <a:pos x="174" y="24"/>
                  </a:cxn>
                  <a:cxn ang="0">
                    <a:pos x="240" y="18"/>
                  </a:cxn>
                  <a:cxn ang="0">
                    <a:pos x="240" y="18"/>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30" name="Freeform 46">
                <a:extLst>
                  <a:ext uri="{FF2B5EF4-FFF2-40B4-BE49-F238E27FC236}">
                    <a16:creationId xmlns:a16="http://schemas.microsoft.com/office/drawing/2014/main" id="{BCF988E0-0D8A-D2F9-7337-B930EE60ACBC}"/>
                  </a:ext>
                </a:extLst>
              </p:cNvPr>
              <p:cNvSpPr>
                <a:spLocks/>
              </p:cNvSpPr>
              <p:nvPr/>
            </p:nvSpPr>
            <p:spPr bwMode="hidden">
              <a:xfrm>
                <a:off x="4463" y="3558"/>
                <a:ext cx="66" cy="48"/>
              </a:xfrm>
              <a:custGeom>
                <a:avLst/>
                <a:gdLst/>
                <a:ahLst/>
                <a:cxnLst>
                  <a:cxn ang="0">
                    <a:pos x="66" y="18"/>
                  </a:cxn>
                  <a:cxn ang="0">
                    <a:pos x="48" y="0"/>
                  </a:cxn>
                  <a:cxn ang="0">
                    <a:pos x="24" y="12"/>
                  </a:cxn>
                  <a:cxn ang="0">
                    <a:pos x="0" y="30"/>
                  </a:cxn>
                  <a:cxn ang="0">
                    <a:pos x="12" y="48"/>
                  </a:cxn>
                  <a:cxn ang="0">
                    <a:pos x="42" y="30"/>
                  </a:cxn>
                  <a:cxn ang="0">
                    <a:pos x="66" y="18"/>
                  </a:cxn>
                  <a:cxn ang="0">
                    <a:pos x="66" y="18"/>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31" name="Oval 47">
                <a:extLst>
                  <a:ext uri="{FF2B5EF4-FFF2-40B4-BE49-F238E27FC236}">
                    <a16:creationId xmlns:a16="http://schemas.microsoft.com/office/drawing/2014/main" id="{729823AF-07F1-E32F-9052-56A40ABCB44F}"/>
                  </a:ext>
                </a:extLst>
              </p:cNvPr>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w="9525">
                <a:noFill/>
                <a:round/>
                <a:headEnd/>
                <a:tailEnd/>
              </a:ln>
              <a:effectLst/>
            </p:spPr>
            <p:txBody>
              <a:bodyPr/>
              <a:lstStyle/>
              <a:p>
                <a:pPr>
                  <a:defRPr/>
                </a:pPr>
                <a:endParaRPr lang="en-US" sz="1800">
                  <a:latin typeface="Arial" charset="0"/>
                </a:endParaRPr>
              </a:p>
            </p:txBody>
          </p:sp>
          <p:sp>
            <p:nvSpPr>
              <p:cNvPr id="901184" name="Oval 48">
                <a:extLst>
                  <a:ext uri="{FF2B5EF4-FFF2-40B4-BE49-F238E27FC236}">
                    <a16:creationId xmlns:a16="http://schemas.microsoft.com/office/drawing/2014/main" id="{392972C1-B32E-7C13-7C60-4139BAB45FD0}"/>
                  </a:ext>
                </a:extLst>
              </p:cNvPr>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185" name="Oval 49">
                <a:extLst>
                  <a:ext uri="{FF2B5EF4-FFF2-40B4-BE49-F238E27FC236}">
                    <a16:creationId xmlns:a16="http://schemas.microsoft.com/office/drawing/2014/main" id="{9333B7A3-577E-B691-3171-1E8C4A541EE9}"/>
                  </a:ext>
                </a:extLst>
              </p:cNvPr>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sz="1800">
                  <a:latin typeface="Arial" charset="0"/>
                </a:endParaRPr>
              </a:p>
            </p:txBody>
          </p:sp>
          <p:sp>
            <p:nvSpPr>
              <p:cNvPr id="901188" name="Oval 50">
                <a:extLst>
                  <a:ext uri="{FF2B5EF4-FFF2-40B4-BE49-F238E27FC236}">
                    <a16:creationId xmlns:a16="http://schemas.microsoft.com/office/drawing/2014/main" id="{F4A2D6F2-8C8D-85AA-577C-97A7BE3CA4E4}"/>
                  </a:ext>
                </a:extLst>
              </p:cNvPr>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901189" name="Oval 51">
                <a:extLst>
                  <a:ext uri="{FF2B5EF4-FFF2-40B4-BE49-F238E27FC236}">
                    <a16:creationId xmlns:a16="http://schemas.microsoft.com/office/drawing/2014/main" id="{FF65C88F-D158-21C5-723F-BAA2533D0A99}"/>
                  </a:ext>
                </a:extLst>
              </p:cNvPr>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w="9525">
                <a:noFill/>
                <a:round/>
                <a:headEnd/>
                <a:tailEnd/>
              </a:ln>
              <a:effectLst/>
            </p:spPr>
            <p:txBody>
              <a:bodyPr/>
              <a:lstStyle/>
              <a:p>
                <a:pPr>
                  <a:defRPr/>
                </a:pPr>
                <a:endParaRPr lang="en-US" sz="1800">
                  <a:latin typeface="Arial" charset="0"/>
                </a:endParaRPr>
              </a:p>
            </p:txBody>
          </p:sp>
          <p:sp>
            <p:nvSpPr>
              <p:cNvPr id="901190" name="Oval 52">
                <a:extLst>
                  <a:ext uri="{FF2B5EF4-FFF2-40B4-BE49-F238E27FC236}">
                    <a16:creationId xmlns:a16="http://schemas.microsoft.com/office/drawing/2014/main" id="{30160E25-868F-5B7E-9D2E-D62C986DE288}"/>
                  </a:ext>
                </a:extLst>
              </p:cNvPr>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grpSp>
        <p:grpSp>
          <p:nvGrpSpPr>
            <p:cNvPr id="7" name="Group 53">
              <a:extLst>
                <a:ext uri="{FF2B5EF4-FFF2-40B4-BE49-F238E27FC236}">
                  <a16:creationId xmlns:a16="http://schemas.microsoft.com/office/drawing/2014/main" id="{8A96030A-BBCF-0C02-C354-FD356C775CD7}"/>
                </a:ext>
              </a:extLst>
            </p:cNvPr>
            <p:cNvGrpSpPr>
              <a:grpSpLocks/>
            </p:cNvGrpSpPr>
            <p:nvPr userDrawn="1"/>
          </p:nvGrpSpPr>
          <p:grpSpPr bwMode="auto">
            <a:xfrm>
              <a:off x="5280" y="3024"/>
              <a:ext cx="425" cy="258"/>
              <a:chOff x="5280" y="3024"/>
              <a:chExt cx="425" cy="258"/>
            </a:xfrm>
          </p:grpSpPr>
          <p:sp>
            <p:nvSpPr>
              <p:cNvPr id="8" name="Freeform 54">
                <a:extLst>
                  <a:ext uri="{FF2B5EF4-FFF2-40B4-BE49-F238E27FC236}">
                    <a16:creationId xmlns:a16="http://schemas.microsoft.com/office/drawing/2014/main" id="{37C70A70-50B9-39DE-0915-399C520E163D}"/>
                  </a:ext>
                </a:extLst>
              </p:cNvPr>
              <p:cNvSpPr>
                <a:spLocks/>
              </p:cNvSpPr>
              <p:nvPr/>
            </p:nvSpPr>
            <p:spPr bwMode="hidden">
              <a:xfrm>
                <a:off x="5280" y="3186"/>
                <a:ext cx="383" cy="96"/>
              </a:xfrm>
              <a:custGeom>
                <a:avLst/>
                <a:gdLst/>
                <a:ahLst/>
                <a:cxnLst>
                  <a:cxn ang="0">
                    <a:pos x="209" y="96"/>
                  </a:cxn>
                  <a:cxn ang="0">
                    <a:pos x="143" y="90"/>
                  </a:cxn>
                  <a:cxn ang="0">
                    <a:pos x="83" y="66"/>
                  </a:cxn>
                  <a:cxn ang="0">
                    <a:pos x="35" y="36"/>
                  </a:cxn>
                  <a:cxn ang="0">
                    <a:pos x="6" y="0"/>
                  </a:cxn>
                  <a:cxn ang="0">
                    <a:pos x="0" y="6"/>
                  </a:cxn>
                  <a:cxn ang="0">
                    <a:pos x="29" y="42"/>
                  </a:cxn>
                  <a:cxn ang="0">
                    <a:pos x="77" y="72"/>
                  </a:cxn>
                  <a:cxn ang="0">
                    <a:pos x="137" y="90"/>
                  </a:cxn>
                  <a:cxn ang="0">
                    <a:pos x="209" y="96"/>
                  </a:cxn>
                  <a:cxn ang="0">
                    <a:pos x="263" y="90"/>
                  </a:cxn>
                  <a:cxn ang="0">
                    <a:pos x="311" y="84"/>
                  </a:cxn>
                  <a:cxn ang="0">
                    <a:pos x="352" y="66"/>
                  </a:cxn>
                  <a:cxn ang="0">
                    <a:pos x="382" y="42"/>
                  </a:cxn>
                  <a:cxn ang="0">
                    <a:pos x="376" y="42"/>
                  </a:cxn>
                  <a:cxn ang="0">
                    <a:pos x="346" y="66"/>
                  </a:cxn>
                  <a:cxn ang="0">
                    <a:pos x="305" y="78"/>
                  </a:cxn>
                  <a:cxn ang="0">
                    <a:pos x="263" y="90"/>
                  </a:cxn>
                  <a:cxn ang="0">
                    <a:pos x="209" y="96"/>
                  </a:cxn>
                  <a:cxn ang="0">
                    <a:pos x="209" y="96"/>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sz="1800">
                  <a:latin typeface="Arial" charset="0"/>
                </a:endParaRPr>
              </a:p>
            </p:txBody>
          </p:sp>
          <p:sp>
            <p:nvSpPr>
              <p:cNvPr id="9" name="Freeform 55">
                <a:extLst>
                  <a:ext uri="{FF2B5EF4-FFF2-40B4-BE49-F238E27FC236}">
                    <a16:creationId xmlns:a16="http://schemas.microsoft.com/office/drawing/2014/main" id="{23254CEB-14D7-2799-5745-4D5DFB728D25}"/>
                  </a:ext>
                </a:extLst>
              </p:cNvPr>
              <p:cNvSpPr>
                <a:spLocks/>
              </p:cNvSpPr>
              <p:nvPr/>
            </p:nvSpPr>
            <p:spPr bwMode="hidden">
              <a:xfrm>
                <a:off x="5315" y="3024"/>
                <a:ext cx="258" cy="54"/>
              </a:xfrm>
              <a:custGeom>
                <a:avLst/>
                <a:gdLst/>
                <a:ahLst/>
                <a:cxnLst>
                  <a:cxn ang="0">
                    <a:pos x="174" y="0"/>
                  </a:cxn>
                  <a:cxn ang="0">
                    <a:pos x="216" y="6"/>
                  </a:cxn>
                  <a:cxn ang="0">
                    <a:pos x="258" y="12"/>
                  </a:cxn>
                  <a:cxn ang="0">
                    <a:pos x="252" y="6"/>
                  </a:cxn>
                  <a:cxn ang="0">
                    <a:pos x="216" y="0"/>
                  </a:cxn>
                  <a:cxn ang="0">
                    <a:pos x="174" y="0"/>
                  </a:cxn>
                  <a:cxn ang="0">
                    <a:pos x="120" y="6"/>
                  </a:cxn>
                  <a:cxn ang="0">
                    <a:pos x="78" y="12"/>
                  </a:cxn>
                  <a:cxn ang="0">
                    <a:pos x="36" y="30"/>
                  </a:cxn>
                  <a:cxn ang="0">
                    <a:pos x="0" y="48"/>
                  </a:cxn>
                  <a:cxn ang="0">
                    <a:pos x="6" y="54"/>
                  </a:cxn>
                  <a:cxn ang="0">
                    <a:pos x="36" y="36"/>
                  </a:cxn>
                  <a:cxn ang="0">
                    <a:pos x="78" y="18"/>
                  </a:cxn>
                  <a:cxn ang="0">
                    <a:pos x="120" y="6"/>
                  </a:cxn>
                  <a:cxn ang="0">
                    <a:pos x="174" y="0"/>
                  </a:cxn>
                  <a:cxn ang="0">
                    <a:pos x="174" y="0"/>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sz="1800">
                  <a:latin typeface="Arial" charset="0"/>
                </a:endParaRPr>
              </a:p>
            </p:txBody>
          </p:sp>
          <p:sp>
            <p:nvSpPr>
              <p:cNvPr id="10" name="Freeform 56">
                <a:extLst>
                  <a:ext uri="{FF2B5EF4-FFF2-40B4-BE49-F238E27FC236}">
                    <a16:creationId xmlns:a16="http://schemas.microsoft.com/office/drawing/2014/main" id="{A1453E3E-E528-F798-C419-76067E81A262}"/>
                  </a:ext>
                </a:extLst>
              </p:cNvPr>
              <p:cNvSpPr>
                <a:spLocks/>
              </p:cNvSpPr>
              <p:nvPr/>
            </p:nvSpPr>
            <p:spPr bwMode="hidden">
              <a:xfrm>
                <a:off x="5645" y="3066"/>
                <a:ext cx="60" cy="156"/>
              </a:xfrm>
              <a:custGeom>
                <a:avLst/>
                <a:gdLst/>
                <a:ahLst/>
                <a:cxnLst>
                  <a:cxn ang="0">
                    <a:pos x="54" y="90"/>
                  </a:cxn>
                  <a:cxn ang="0">
                    <a:pos x="48" y="126"/>
                  </a:cxn>
                  <a:cxn ang="0">
                    <a:pos x="24" y="156"/>
                  </a:cxn>
                  <a:cxn ang="0">
                    <a:pos x="30" y="156"/>
                  </a:cxn>
                  <a:cxn ang="0">
                    <a:pos x="54" y="126"/>
                  </a:cxn>
                  <a:cxn ang="0">
                    <a:pos x="60" y="90"/>
                  </a:cxn>
                  <a:cxn ang="0">
                    <a:pos x="54" y="66"/>
                  </a:cxn>
                  <a:cxn ang="0">
                    <a:pos x="48" y="42"/>
                  </a:cxn>
                  <a:cxn ang="0">
                    <a:pos x="30" y="18"/>
                  </a:cxn>
                  <a:cxn ang="0">
                    <a:pos x="6" y="0"/>
                  </a:cxn>
                  <a:cxn ang="0">
                    <a:pos x="0" y="6"/>
                  </a:cxn>
                  <a:cxn ang="0">
                    <a:pos x="24" y="24"/>
                  </a:cxn>
                  <a:cxn ang="0">
                    <a:pos x="42" y="42"/>
                  </a:cxn>
                  <a:cxn ang="0">
                    <a:pos x="48" y="66"/>
                  </a:cxn>
                  <a:cxn ang="0">
                    <a:pos x="54" y="90"/>
                  </a:cxn>
                  <a:cxn ang="0">
                    <a:pos x="54" y="90"/>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sz="1800">
                  <a:latin typeface="Arial" charset="0"/>
                </a:endParaRPr>
              </a:p>
            </p:txBody>
          </p:sp>
          <p:sp>
            <p:nvSpPr>
              <p:cNvPr id="11" name="Freeform 57">
                <a:extLst>
                  <a:ext uri="{FF2B5EF4-FFF2-40B4-BE49-F238E27FC236}">
                    <a16:creationId xmlns:a16="http://schemas.microsoft.com/office/drawing/2014/main" id="{F96715E1-5B1A-249A-B4EF-EB1C3DEED7F7}"/>
                  </a:ext>
                </a:extLst>
              </p:cNvPr>
              <p:cNvSpPr>
                <a:spLocks/>
              </p:cNvSpPr>
              <p:nvPr/>
            </p:nvSpPr>
            <p:spPr bwMode="hidden">
              <a:xfrm>
                <a:off x="5375" y="3246"/>
                <a:ext cx="192" cy="18"/>
              </a:xfrm>
              <a:custGeom>
                <a:avLst/>
                <a:gdLst/>
                <a:ahLst/>
                <a:cxnLst>
                  <a:cxn ang="0">
                    <a:pos x="114" y="12"/>
                  </a:cxn>
                  <a:cxn ang="0">
                    <a:pos x="72" y="6"/>
                  </a:cxn>
                  <a:cxn ang="0">
                    <a:pos x="30" y="0"/>
                  </a:cxn>
                  <a:cxn ang="0">
                    <a:pos x="0" y="0"/>
                  </a:cxn>
                  <a:cxn ang="0">
                    <a:pos x="54" y="12"/>
                  </a:cxn>
                  <a:cxn ang="0">
                    <a:pos x="114" y="18"/>
                  </a:cxn>
                  <a:cxn ang="0">
                    <a:pos x="156" y="18"/>
                  </a:cxn>
                  <a:cxn ang="0">
                    <a:pos x="192" y="12"/>
                  </a:cxn>
                  <a:cxn ang="0">
                    <a:pos x="186" y="0"/>
                  </a:cxn>
                  <a:cxn ang="0">
                    <a:pos x="150" y="6"/>
                  </a:cxn>
                  <a:cxn ang="0">
                    <a:pos x="114" y="12"/>
                  </a:cxn>
                  <a:cxn ang="0">
                    <a:pos x="114" y="12"/>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sz="1800">
                  <a:latin typeface="Arial" charset="0"/>
                </a:endParaRPr>
              </a:p>
            </p:txBody>
          </p:sp>
          <p:sp>
            <p:nvSpPr>
              <p:cNvPr id="12" name="Freeform 58">
                <a:extLst>
                  <a:ext uri="{FF2B5EF4-FFF2-40B4-BE49-F238E27FC236}">
                    <a16:creationId xmlns:a16="http://schemas.microsoft.com/office/drawing/2014/main" id="{B3B21164-1FAA-1CA5-3550-FE9D94AF6CFC}"/>
                  </a:ext>
                </a:extLst>
              </p:cNvPr>
              <p:cNvSpPr>
                <a:spLocks/>
              </p:cNvSpPr>
              <p:nvPr/>
            </p:nvSpPr>
            <p:spPr bwMode="hidden">
              <a:xfrm>
                <a:off x="5304" y="3042"/>
                <a:ext cx="161" cy="186"/>
              </a:xfrm>
              <a:custGeom>
                <a:avLst/>
                <a:gdLst/>
                <a:ahLst/>
                <a:cxnLst>
                  <a:cxn ang="0">
                    <a:pos x="11" y="114"/>
                  </a:cxn>
                  <a:cxn ang="0">
                    <a:pos x="17" y="96"/>
                  </a:cxn>
                  <a:cxn ang="0">
                    <a:pos x="23" y="78"/>
                  </a:cxn>
                  <a:cxn ang="0">
                    <a:pos x="53" y="42"/>
                  </a:cxn>
                  <a:cxn ang="0">
                    <a:pos x="101" y="18"/>
                  </a:cxn>
                  <a:cxn ang="0">
                    <a:pos x="155" y="6"/>
                  </a:cxn>
                  <a:cxn ang="0">
                    <a:pos x="161" y="0"/>
                  </a:cxn>
                  <a:cxn ang="0">
                    <a:pos x="95" y="12"/>
                  </a:cxn>
                  <a:cxn ang="0">
                    <a:pos x="47" y="36"/>
                  </a:cxn>
                  <a:cxn ang="0">
                    <a:pos x="11" y="72"/>
                  </a:cxn>
                  <a:cxn ang="0">
                    <a:pos x="5" y="90"/>
                  </a:cxn>
                  <a:cxn ang="0">
                    <a:pos x="0" y="114"/>
                  </a:cxn>
                  <a:cxn ang="0">
                    <a:pos x="11" y="150"/>
                  </a:cxn>
                  <a:cxn ang="0">
                    <a:pos x="23" y="168"/>
                  </a:cxn>
                  <a:cxn ang="0">
                    <a:pos x="41" y="186"/>
                  </a:cxn>
                  <a:cxn ang="0">
                    <a:pos x="65" y="186"/>
                  </a:cxn>
                  <a:cxn ang="0">
                    <a:pos x="41" y="168"/>
                  </a:cxn>
                  <a:cxn ang="0">
                    <a:pos x="23" y="150"/>
                  </a:cxn>
                  <a:cxn ang="0">
                    <a:pos x="17" y="132"/>
                  </a:cxn>
                  <a:cxn ang="0">
                    <a:pos x="11" y="114"/>
                  </a:cxn>
                  <a:cxn ang="0">
                    <a:pos x="11" y="114"/>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13" name="Freeform 59">
                <a:extLst>
                  <a:ext uri="{FF2B5EF4-FFF2-40B4-BE49-F238E27FC236}">
                    <a16:creationId xmlns:a16="http://schemas.microsoft.com/office/drawing/2014/main" id="{F396AF7F-D7E5-D6F3-7A77-EE78077D2EBF}"/>
                  </a:ext>
                </a:extLst>
              </p:cNvPr>
              <p:cNvSpPr>
                <a:spLocks/>
              </p:cNvSpPr>
              <p:nvPr/>
            </p:nvSpPr>
            <p:spPr bwMode="hidden">
              <a:xfrm>
                <a:off x="5489" y="3042"/>
                <a:ext cx="186" cy="210"/>
              </a:xfrm>
              <a:custGeom>
                <a:avLst/>
                <a:gdLst/>
                <a:ahLst/>
                <a:cxnLst>
                  <a:cxn ang="0">
                    <a:pos x="0" y="6"/>
                  </a:cxn>
                  <a:cxn ang="0">
                    <a:pos x="66" y="12"/>
                  </a:cxn>
                  <a:cxn ang="0">
                    <a:pos x="119" y="36"/>
                  </a:cxn>
                  <a:cxn ang="0">
                    <a:pos x="155" y="72"/>
                  </a:cxn>
                  <a:cxn ang="0">
                    <a:pos x="161" y="90"/>
                  </a:cxn>
                  <a:cxn ang="0">
                    <a:pos x="167" y="114"/>
                  </a:cxn>
                  <a:cxn ang="0">
                    <a:pos x="161" y="138"/>
                  </a:cxn>
                  <a:cxn ang="0">
                    <a:pos x="149" y="162"/>
                  </a:cxn>
                  <a:cxn ang="0">
                    <a:pos x="119" y="180"/>
                  </a:cxn>
                  <a:cxn ang="0">
                    <a:pos x="90" y="198"/>
                  </a:cxn>
                  <a:cxn ang="0">
                    <a:pos x="96" y="210"/>
                  </a:cxn>
                  <a:cxn ang="0">
                    <a:pos x="131" y="192"/>
                  </a:cxn>
                  <a:cxn ang="0">
                    <a:pos x="161" y="168"/>
                  </a:cxn>
                  <a:cxn ang="0">
                    <a:pos x="179" y="144"/>
                  </a:cxn>
                  <a:cxn ang="0">
                    <a:pos x="185" y="114"/>
                  </a:cxn>
                  <a:cxn ang="0">
                    <a:pos x="179" y="90"/>
                  </a:cxn>
                  <a:cxn ang="0">
                    <a:pos x="173" y="66"/>
                  </a:cxn>
                  <a:cxn ang="0">
                    <a:pos x="155" y="48"/>
                  </a:cxn>
                  <a:cxn ang="0">
                    <a:pos x="131" y="30"/>
                  </a:cxn>
                  <a:cxn ang="0">
                    <a:pos x="72" y="6"/>
                  </a:cxn>
                  <a:cxn ang="0">
                    <a:pos x="0" y="0"/>
                  </a:cxn>
                  <a:cxn ang="0">
                    <a:pos x="0" y="6"/>
                  </a:cxn>
                  <a:cxn ang="0">
                    <a:pos x="0" y="6"/>
                  </a:cxn>
                  <a:cxn ang="0">
                    <a:pos x="0" y="6"/>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sz="1800">
                  <a:latin typeface="Arial" charset="0"/>
                </a:endParaRPr>
              </a:p>
            </p:txBody>
          </p:sp>
          <p:sp>
            <p:nvSpPr>
              <p:cNvPr id="14" name="Freeform 60">
                <a:extLst>
                  <a:ext uri="{FF2B5EF4-FFF2-40B4-BE49-F238E27FC236}">
                    <a16:creationId xmlns:a16="http://schemas.microsoft.com/office/drawing/2014/main" id="{DC6C6152-E8C2-2CD6-5399-951F121461FF}"/>
                  </a:ext>
                </a:extLst>
              </p:cNvPr>
              <p:cNvSpPr>
                <a:spLocks noEditPoints="1"/>
              </p:cNvSpPr>
              <p:nvPr/>
            </p:nvSpPr>
            <p:spPr bwMode="hidden">
              <a:xfrm>
                <a:off x="5345" y="3058"/>
                <a:ext cx="299" cy="186"/>
              </a:xfrm>
              <a:custGeom>
                <a:avLst/>
                <a:gdLst/>
                <a:ahLst/>
                <a:cxnLst>
                  <a:cxn ang="0">
                    <a:pos x="150" y="0"/>
                  </a:cxn>
                  <a:cxn ang="0">
                    <a:pos x="90" y="6"/>
                  </a:cxn>
                  <a:cxn ang="0">
                    <a:pos x="42" y="30"/>
                  </a:cxn>
                  <a:cxn ang="0">
                    <a:pos x="12" y="54"/>
                  </a:cxn>
                  <a:cxn ang="0">
                    <a:pos x="6" y="72"/>
                  </a:cxn>
                  <a:cxn ang="0">
                    <a:pos x="0" y="90"/>
                  </a:cxn>
                  <a:cxn ang="0">
                    <a:pos x="6" y="108"/>
                  </a:cxn>
                  <a:cxn ang="0">
                    <a:pos x="12" y="126"/>
                  </a:cxn>
                  <a:cxn ang="0">
                    <a:pos x="42" y="156"/>
                  </a:cxn>
                  <a:cxn ang="0">
                    <a:pos x="90" y="180"/>
                  </a:cxn>
                  <a:cxn ang="0">
                    <a:pos x="150" y="186"/>
                  </a:cxn>
                  <a:cxn ang="0">
                    <a:pos x="209" y="180"/>
                  </a:cxn>
                  <a:cxn ang="0">
                    <a:pos x="257" y="156"/>
                  </a:cxn>
                  <a:cxn ang="0">
                    <a:pos x="287" y="126"/>
                  </a:cxn>
                  <a:cxn ang="0">
                    <a:pos x="299" y="108"/>
                  </a:cxn>
                  <a:cxn ang="0">
                    <a:pos x="299" y="90"/>
                  </a:cxn>
                  <a:cxn ang="0">
                    <a:pos x="299" y="72"/>
                  </a:cxn>
                  <a:cxn ang="0">
                    <a:pos x="287" y="54"/>
                  </a:cxn>
                  <a:cxn ang="0">
                    <a:pos x="257" y="30"/>
                  </a:cxn>
                  <a:cxn ang="0">
                    <a:pos x="209" y="6"/>
                  </a:cxn>
                  <a:cxn ang="0">
                    <a:pos x="150" y="0"/>
                  </a:cxn>
                  <a:cxn ang="0">
                    <a:pos x="150" y="0"/>
                  </a:cxn>
                  <a:cxn ang="0">
                    <a:pos x="150" y="180"/>
                  </a:cxn>
                  <a:cxn ang="0">
                    <a:pos x="96" y="174"/>
                  </a:cxn>
                  <a:cxn ang="0">
                    <a:pos x="48" y="156"/>
                  </a:cxn>
                  <a:cxn ang="0">
                    <a:pos x="18" y="126"/>
                  </a:cxn>
                  <a:cxn ang="0">
                    <a:pos x="12" y="108"/>
                  </a:cxn>
                  <a:cxn ang="0">
                    <a:pos x="6" y="90"/>
                  </a:cxn>
                  <a:cxn ang="0">
                    <a:pos x="12" y="72"/>
                  </a:cxn>
                  <a:cxn ang="0">
                    <a:pos x="18" y="54"/>
                  </a:cxn>
                  <a:cxn ang="0">
                    <a:pos x="48" y="30"/>
                  </a:cxn>
                  <a:cxn ang="0">
                    <a:pos x="96" y="12"/>
                  </a:cxn>
                  <a:cxn ang="0">
                    <a:pos x="150" y="6"/>
                  </a:cxn>
                  <a:cxn ang="0">
                    <a:pos x="203" y="12"/>
                  </a:cxn>
                  <a:cxn ang="0">
                    <a:pos x="251" y="30"/>
                  </a:cxn>
                  <a:cxn ang="0">
                    <a:pos x="281" y="54"/>
                  </a:cxn>
                  <a:cxn ang="0">
                    <a:pos x="293" y="72"/>
                  </a:cxn>
                  <a:cxn ang="0">
                    <a:pos x="293" y="90"/>
                  </a:cxn>
                  <a:cxn ang="0">
                    <a:pos x="293" y="108"/>
                  </a:cxn>
                  <a:cxn ang="0">
                    <a:pos x="281" y="126"/>
                  </a:cxn>
                  <a:cxn ang="0">
                    <a:pos x="251" y="156"/>
                  </a:cxn>
                  <a:cxn ang="0">
                    <a:pos x="203" y="174"/>
                  </a:cxn>
                  <a:cxn ang="0">
                    <a:pos x="150" y="180"/>
                  </a:cxn>
                  <a:cxn ang="0">
                    <a:pos x="150" y="180"/>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w="9525">
                <a:noFill/>
                <a:round/>
                <a:headEnd/>
                <a:tailEnd/>
              </a:ln>
            </p:spPr>
            <p:txBody>
              <a:bodyPr/>
              <a:lstStyle/>
              <a:p>
                <a:pPr>
                  <a:defRPr/>
                </a:pPr>
                <a:endParaRPr lang="en-US" sz="1800">
                  <a:latin typeface="Arial" charset="0"/>
                </a:endParaRPr>
              </a:p>
            </p:txBody>
          </p:sp>
          <p:grpSp>
            <p:nvGrpSpPr>
              <p:cNvPr id="15" name="Group 61">
                <a:extLst>
                  <a:ext uri="{FF2B5EF4-FFF2-40B4-BE49-F238E27FC236}">
                    <a16:creationId xmlns:a16="http://schemas.microsoft.com/office/drawing/2014/main" id="{2784E151-EB94-3267-F984-BE3ABD73D059}"/>
                  </a:ext>
                </a:extLst>
              </p:cNvPr>
              <p:cNvGrpSpPr>
                <a:grpSpLocks/>
              </p:cNvGrpSpPr>
              <p:nvPr/>
            </p:nvGrpSpPr>
            <p:grpSpPr bwMode="auto">
              <a:xfrm>
                <a:off x="5381" y="3085"/>
                <a:ext cx="227" cy="132"/>
                <a:chOff x="5381" y="3085"/>
                <a:chExt cx="227" cy="132"/>
              </a:xfrm>
            </p:grpSpPr>
            <p:sp>
              <p:nvSpPr>
                <p:cNvPr id="16" name="Oval 62">
                  <a:extLst>
                    <a:ext uri="{FF2B5EF4-FFF2-40B4-BE49-F238E27FC236}">
                      <a16:creationId xmlns:a16="http://schemas.microsoft.com/office/drawing/2014/main" id="{4C741B93-9B77-9BF5-9CB4-B6E200078D36}"/>
                    </a:ext>
                  </a:extLst>
                </p:cNvPr>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17" name="Oval 63">
                  <a:extLst>
                    <a:ext uri="{FF2B5EF4-FFF2-40B4-BE49-F238E27FC236}">
                      <a16:creationId xmlns:a16="http://schemas.microsoft.com/office/drawing/2014/main" id="{3DB071F5-C366-2BEA-05D5-6E03188D9F23}"/>
                    </a:ext>
                  </a:extLst>
                </p:cNvPr>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en-US" sz="1800">
                    <a:latin typeface="Arial" charset="0"/>
                  </a:endParaRPr>
                </a:p>
              </p:txBody>
            </p:sp>
            <p:sp>
              <p:nvSpPr>
                <p:cNvPr id="18" name="Oval 64">
                  <a:extLst>
                    <a:ext uri="{FF2B5EF4-FFF2-40B4-BE49-F238E27FC236}">
                      <a16:creationId xmlns:a16="http://schemas.microsoft.com/office/drawing/2014/main" id="{75122D37-9D27-D8C3-90D0-31155DFEB7A2}"/>
                    </a:ext>
                  </a:extLst>
                </p:cNvPr>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w="9525">
                  <a:noFill/>
                  <a:round/>
                  <a:headEnd/>
                  <a:tailEnd/>
                </a:ln>
                <a:effectLst/>
              </p:spPr>
              <p:txBody>
                <a:bodyPr/>
                <a:lstStyle/>
                <a:p>
                  <a:pPr>
                    <a:defRPr/>
                  </a:pPr>
                  <a:endParaRPr lang="en-US" sz="1800">
                    <a:latin typeface="Arial" charset="0"/>
                  </a:endParaRPr>
                </a:p>
              </p:txBody>
            </p:sp>
            <p:sp>
              <p:nvSpPr>
                <p:cNvPr id="19" name="Oval 65">
                  <a:extLst>
                    <a:ext uri="{FF2B5EF4-FFF2-40B4-BE49-F238E27FC236}">
                      <a16:creationId xmlns:a16="http://schemas.microsoft.com/office/drawing/2014/main" id="{FF96CC7B-0182-4531-EBA3-6FEBA57DCEF0}"/>
                    </a:ext>
                  </a:extLst>
                </p:cNvPr>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w="9525">
                  <a:noFill/>
                  <a:round/>
                  <a:headEnd/>
                  <a:tailEnd/>
                </a:ln>
                <a:effectLst/>
              </p:spPr>
              <p:txBody>
                <a:bodyPr/>
                <a:lstStyle/>
                <a:p>
                  <a:pPr>
                    <a:defRPr/>
                  </a:pPr>
                  <a:endParaRPr lang="en-US" sz="1800">
                    <a:latin typeface="Arial" charset="0"/>
                  </a:endParaRPr>
                </a:p>
              </p:txBody>
            </p:sp>
          </p:grpSp>
        </p:grpSp>
      </p:grpSp>
      <p:sp>
        <p:nvSpPr>
          <p:cNvPr id="901186" name="Rectangle 66"/>
          <p:cNvSpPr>
            <a:spLocks noGrp="1" noChangeArrowheads="1"/>
          </p:cNvSpPr>
          <p:nvPr>
            <p:ph type="ctrTitle" sz="quarter"/>
          </p:nvPr>
        </p:nvSpPr>
        <p:spPr>
          <a:xfrm>
            <a:off x="914400" y="1692276"/>
            <a:ext cx="10363200" cy="1736725"/>
          </a:xfrm>
        </p:spPr>
        <p:txBody>
          <a:bodyPr anchor="b"/>
          <a:lstStyle>
            <a:lvl1pPr>
              <a:defRPr sz="5400"/>
            </a:lvl1pPr>
          </a:lstStyle>
          <a:p>
            <a:r>
              <a:rPr lang="en-US"/>
              <a:t>Click to edit Master title style</a:t>
            </a:r>
          </a:p>
        </p:txBody>
      </p:sp>
      <p:sp>
        <p:nvSpPr>
          <p:cNvPr id="901187" name="Rectangle 67"/>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901220" name="Rectangle 68">
            <a:extLst>
              <a:ext uri="{FF2B5EF4-FFF2-40B4-BE49-F238E27FC236}">
                <a16:creationId xmlns:a16="http://schemas.microsoft.com/office/drawing/2014/main" id="{055B64A5-76CE-D922-F99E-E857EEDD2A7A}"/>
              </a:ext>
            </a:extLst>
          </p:cNvPr>
          <p:cNvSpPr>
            <a:spLocks noGrp="1" noChangeArrowheads="1"/>
          </p:cNvSpPr>
          <p:nvPr>
            <p:ph type="dt" sz="quarter" idx="10"/>
          </p:nvPr>
        </p:nvSpPr>
        <p:spPr>
          <a:xfrm>
            <a:off x="609600" y="6248400"/>
            <a:ext cx="2844800" cy="457200"/>
          </a:xfrm>
        </p:spPr>
        <p:txBody>
          <a:bodyPr/>
          <a:lstStyle>
            <a:lvl1pPr>
              <a:defRPr smtClean="0"/>
            </a:lvl1pPr>
          </a:lstStyle>
          <a:p>
            <a:pPr>
              <a:defRPr/>
            </a:pPr>
            <a:endParaRPr lang="en-US"/>
          </a:p>
        </p:txBody>
      </p:sp>
      <p:sp>
        <p:nvSpPr>
          <p:cNvPr id="901221" name="Rectangle 69">
            <a:extLst>
              <a:ext uri="{FF2B5EF4-FFF2-40B4-BE49-F238E27FC236}">
                <a16:creationId xmlns:a16="http://schemas.microsoft.com/office/drawing/2014/main" id="{233C8E8D-47A8-6007-3174-F445AB84315C}"/>
              </a:ext>
            </a:extLst>
          </p:cNvPr>
          <p:cNvSpPr>
            <a:spLocks noGrp="1" noChangeArrowheads="1"/>
          </p:cNvSpPr>
          <p:nvPr>
            <p:ph type="ftr" sz="quarter" idx="11"/>
          </p:nvPr>
        </p:nvSpPr>
        <p:spPr>
          <a:xfrm>
            <a:off x="4165600" y="6248400"/>
            <a:ext cx="3860800" cy="457200"/>
          </a:xfrm>
        </p:spPr>
        <p:txBody>
          <a:bodyPr/>
          <a:lstStyle>
            <a:lvl1pPr>
              <a:defRPr smtClean="0"/>
            </a:lvl1pPr>
          </a:lstStyle>
          <a:p>
            <a:pPr>
              <a:defRPr/>
            </a:pPr>
            <a:endParaRPr lang="en-US"/>
          </a:p>
        </p:txBody>
      </p:sp>
      <p:sp>
        <p:nvSpPr>
          <p:cNvPr id="901222" name="Rectangle 70">
            <a:extLst>
              <a:ext uri="{FF2B5EF4-FFF2-40B4-BE49-F238E27FC236}">
                <a16:creationId xmlns:a16="http://schemas.microsoft.com/office/drawing/2014/main" id="{5040F93B-A905-06AA-09C3-D659A3481204}"/>
              </a:ext>
            </a:extLst>
          </p:cNvPr>
          <p:cNvSpPr>
            <a:spLocks noGrp="1" noChangeArrowheads="1"/>
          </p:cNvSpPr>
          <p:nvPr>
            <p:ph type="sldNum" sz="quarter" idx="12"/>
          </p:nvPr>
        </p:nvSpPr>
        <p:spPr>
          <a:xfrm>
            <a:off x="8737600" y="6248400"/>
            <a:ext cx="2844800" cy="457200"/>
          </a:xfrm>
        </p:spPr>
        <p:txBody>
          <a:bodyPr/>
          <a:lstStyle>
            <a:lvl1pPr>
              <a:defRPr/>
            </a:lvl1pPr>
          </a:lstStyle>
          <a:p>
            <a:fld id="{BB1E84A8-F253-4F27-935A-AB60E98C1194}" type="slidenum">
              <a:rPr lang="en-US" altLang="en-US"/>
              <a:pPr/>
              <a:t>‹#›</a:t>
            </a:fld>
            <a:endParaRPr lang="en-US" altLang="en-US"/>
          </a:p>
        </p:txBody>
      </p:sp>
    </p:spTree>
    <p:extLst>
      <p:ext uri="{BB962C8B-B14F-4D97-AF65-F5344CB8AC3E}">
        <p14:creationId xmlns:p14="http://schemas.microsoft.com/office/powerpoint/2010/main" val="4059077266"/>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0"/>
            <a:ext cx="5384800" cy="4495800"/>
          </a:xfrm>
        </p:spPr>
        <p:txBody>
          <a:bodyPr/>
          <a:lstStyle/>
          <a:p>
            <a:endParaRPr lang="en-US"/>
          </a:p>
        </p:txBody>
      </p:sp>
      <p:sp>
        <p:nvSpPr>
          <p:cNvPr id="4" name="Text Placeholder 3"/>
          <p:cNvSpPr>
            <a:spLocks noGrp="1"/>
          </p:cNvSpPr>
          <p:nvPr>
            <p:ph type="body" sz="half" idx="2"/>
          </p:nvPr>
        </p:nvSpPr>
        <p:spPr>
          <a:xfrm>
            <a:off x="6197600" y="1600200"/>
            <a:ext cx="53848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8400"/>
            <a:ext cx="2844800" cy="457200"/>
          </a:xfrm>
        </p:spPr>
        <p:txBody>
          <a:bodyPr/>
          <a:lstStyle>
            <a:lvl1pPr>
              <a:defRPr/>
            </a:lvl1pPr>
          </a:lstStyle>
          <a:p>
            <a:fld id="{44238E5E-8A1F-4603-A3A9-D2767F2FC4D1}" type="slidenum">
              <a:rPr lang="en-US"/>
              <a:pPr/>
              <a:t>‹#›</a:t>
            </a:fld>
            <a:endParaRPr lang="en-US"/>
          </a:p>
        </p:txBody>
      </p:sp>
    </p:spTree>
    <p:extLst>
      <p:ext uri="{BB962C8B-B14F-4D97-AF65-F5344CB8AC3E}">
        <p14:creationId xmlns:p14="http://schemas.microsoft.com/office/powerpoint/2010/main" val="1544880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F27F3A-B3E9-41ED-AF8F-A365F10BB65F}" type="slidenum">
              <a:rPr lang="en-US" smtClean="0"/>
              <a:t>‹#›</a:t>
            </a:fld>
            <a:endParaRPr lang="en-US"/>
          </a:p>
        </p:txBody>
      </p:sp>
    </p:spTree>
    <p:extLst>
      <p:ext uri="{BB962C8B-B14F-4D97-AF65-F5344CB8AC3E}">
        <p14:creationId xmlns:p14="http://schemas.microsoft.com/office/powerpoint/2010/main" val="3457480018"/>
      </p:ext>
    </p:extLst>
  </p:cSld>
  <p:clrMap bg1="lt1" tx1="dk1" bg2="lt2" tx2="dk2" accent1="accent1" accent2="accent2" accent3="accent3" accent4="accent4" accent5="accent5" accent6="accent6" hlink="hlink" folHlink="folHlink"/>
  <p:sldLayoutIdLst>
    <p:sldLayoutId id="2147485032" r:id="rId1"/>
    <p:sldLayoutId id="2147485033" r:id="rId2"/>
    <p:sldLayoutId id="2147485034" r:id="rId3"/>
    <p:sldLayoutId id="2147485035" r:id="rId4"/>
    <p:sldLayoutId id="2147485036" r:id="rId5"/>
    <p:sldLayoutId id="2147485037" r:id="rId6"/>
    <p:sldLayoutId id="2147485038" r:id="rId7"/>
    <p:sldLayoutId id="2147485039" r:id="rId8"/>
    <p:sldLayoutId id="2147485040" r:id="rId9"/>
    <p:sldLayoutId id="2147485041" r:id="rId10"/>
    <p:sldLayoutId id="2147485042" r:id="rId11"/>
    <p:sldLayoutId id="2147485043" r:id="rId12"/>
    <p:sldLayoutId id="2147485044" r:id="rId13"/>
    <p:sldLayoutId id="2147485045" r:id="rId14"/>
    <p:sldLayoutId id="2147485046" r:id="rId15"/>
    <p:sldLayoutId id="2147485047" r:id="rId16"/>
    <p:sldLayoutId id="2147485048" r:id="rId17"/>
    <p:sldLayoutId id="2147485049" r:id="rId18"/>
    <p:sldLayoutId id="2147485050" r:id="rId19"/>
    <p:sldLayoutId id="2147485051" r:id="rId20"/>
    <p:sldLayoutId id="2147485052" r:id="rId21"/>
    <p:sldLayoutId id="2147485053" r:id="rId22"/>
    <p:sldLayoutId id="2147485054" r:id="rId23"/>
    <p:sldLayoutId id="2147485055" r:id="rId24"/>
    <p:sldLayoutId id="2147485056" r:id="rId25"/>
    <p:sldLayoutId id="2147485057" r:id="rId26"/>
    <p:sldLayoutId id="214748505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18280C9-CCEB-BA44-8DF8-2C25C75D7D3E}"/>
              </a:ext>
            </a:extLst>
          </p:cNvPr>
          <p:cNvSpPr>
            <a:spLocks noGrp="1"/>
          </p:cNvSpPr>
          <p:nvPr>
            <p:ph type="title"/>
          </p:nvPr>
        </p:nvSpPr>
        <p:spPr>
          <a:xfrm>
            <a:off x="434566" y="1091891"/>
            <a:ext cx="11235351" cy="286997"/>
          </a:xfrm>
          <a:prstGeom prst="rect">
            <a:avLst/>
          </a:prstGeom>
        </p:spPr>
        <p:txBody>
          <a:bodyPr vert="horz" lIns="91440" tIns="45720" rIns="91440" bIns="45720" rtlCol="0" anchor="ctr">
            <a:noAutofit/>
          </a:bodyPr>
          <a:lstStyle/>
          <a:p>
            <a:r>
              <a:rPr lang="en-US"/>
              <a:t>Title Goes Here</a:t>
            </a:r>
          </a:p>
        </p:txBody>
      </p:sp>
      <p:sp>
        <p:nvSpPr>
          <p:cNvPr id="9" name="Text Placeholder 2">
            <a:extLst>
              <a:ext uri="{FF2B5EF4-FFF2-40B4-BE49-F238E27FC236}">
                <a16:creationId xmlns:a16="http://schemas.microsoft.com/office/drawing/2014/main" id="{A14F76F9-26CA-9044-AC14-2867D1AB4B46}"/>
              </a:ext>
            </a:extLst>
          </p:cNvPr>
          <p:cNvSpPr>
            <a:spLocks noGrp="1"/>
          </p:cNvSpPr>
          <p:nvPr>
            <p:ph type="body" idx="1"/>
          </p:nvPr>
        </p:nvSpPr>
        <p:spPr>
          <a:xfrm>
            <a:off x="434566" y="1715272"/>
            <a:ext cx="11235351" cy="4188332"/>
          </a:xfrm>
          <a:prstGeom prst="rect">
            <a:avLst/>
          </a:prstGeom>
        </p:spPr>
        <p:txBody>
          <a:bodyPr vert="horz" lIns="91440" tIns="45720" rIns="91440" bIns="45720" rtlCol="0">
            <a:noAutofit/>
          </a:bodyPr>
          <a:lstStyle/>
          <a:p>
            <a:pPr lvl="0"/>
            <a:r>
              <a:rPr lang="en-US"/>
              <a:t>Title</a:t>
            </a:r>
          </a:p>
          <a:p>
            <a:pPr lvl="1"/>
            <a:r>
              <a:rPr lang="en-US"/>
              <a:t>Bullet 1</a:t>
            </a:r>
          </a:p>
          <a:p>
            <a:pPr lvl="2"/>
            <a:r>
              <a:rPr lang="en-US"/>
              <a:t>Bullet 2</a:t>
            </a:r>
          </a:p>
        </p:txBody>
      </p:sp>
    </p:spTree>
    <p:extLst>
      <p:ext uri="{BB962C8B-B14F-4D97-AF65-F5344CB8AC3E}">
        <p14:creationId xmlns:p14="http://schemas.microsoft.com/office/powerpoint/2010/main" val="14249834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5066" r:id="rId20"/>
    <p:sldLayoutId id="2147483681" r:id="rId21"/>
    <p:sldLayoutId id="2147483682" r:id="rId22"/>
    <p:sldLayoutId id="2147483683" r:id="rId23"/>
    <p:sldLayoutId id="2147483684" r:id="rId24"/>
    <p:sldLayoutId id="2147483686" r:id="rId25"/>
    <p:sldLayoutId id="2147483687" r:id="rId26"/>
    <p:sldLayoutId id="2147483688" r:id="rId27"/>
    <p:sldLayoutId id="2147483689" r:id="rId28"/>
    <p:sldLayoutId id="2147483690" r:id="rId29"/>
  </p:sldLayoutIdLst>
  <p:hf hdr="0" ftr="0" dt="0"/>
  <p:txStyles>
    <p:title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p:titleStyle>
    <p:bodyStyle>
      <a:lvl1pPr marL="257175" indent="-257175" algn="l" defTabSz="685800" rtl="0" eaLnBrk="1" latinLnBrk="0" hangingPunct="1">
        <a:lnSpc>
          <a:spcPct val="90000"/>
        </a:lnSpc>
        <a:spcBef>
          <a:spcPts val="750"/>
        </a:spcBef>
        <a:buFont typeface="Arial" panose="020B0604020202020204" pitchFamily="34" charset="0"/>
        <a:buChar char="•"/>
        <a:defRPr sz="1600" b="0" i="0" kern="1200">
          <a:solidFill>
            <a:schemeClr val="tx2"/>
          </a:solidFill>
          <a:latin typeface="Montserrat Light"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2"/>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2"/>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2.xml"/><Relationship Id="rId5" Type="http://schemas.openxmlformats.org/officeDocument/2006/relationships/image" Target="../media/image47.png"/><Relationship Id="rId4" Type="http://schemas.openxmlformats.org/officeDocument/2006/relationships/image" Target="../media/image4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8CF54D-3AC6-9A15-1DD0-F96CB20C32A7}"/>
              </a:ext>
            </a:extLst>
          </p:cNvPr>
          <p:cNvPicPr>
            <a:picLocks noChangeAspect="1"/>
          </p:cNvPicPr>
          <p:nvPr/>
        </p:nvPicPr>
        <p:blipFill>
          <a:blip r:embed="rId2"/>
          <a:stretch>
            <a:fillRect/>
          </a:stretch>
        </p:blipFill>
        <p:spPr>
          <a:xfrm>
            <a:off x="0" y="0"/>
            <a:ext cx="12202847" cy="6858000"/>
          </a:xfrm>
          <a:prstGeom prst="rect">
            <a:avLst/>
          </a:prstGeom>
        </p:spPr>
      </p:pic>
      <p:sp>
        <p:nvSpPr>
          <p:cNvPr id="5" name="TextBox 4">
            <a:extLst>
              <a:ext uri="{FF2B5EF4-FFF2-40B4-BE49-F238E27FC236}">
                <a16:creationId xmlns:a16="http://schemas.microsoft.com/office/drawing/2014/main" id="{31EA2822-1EB6-53FE-2409-FD3EE79E32A8}"/>
              </a:ext>
            </a:extLst>
          </p:cNvPr>
          <p:cNvSpPr txBox="1"/>
          <p:nvPr/>
        </p:nvSpPr>
        <p:spPr>
          <a:xfrm>
            <a:off x="2746463" y="5325568"/>
            <a:ext cx="6125010" cy="830997"/>
          </a:xfrm>
          <a:prstGeom prst="rect">
            <a:avLst/>
          </a:prstGeom>
          <a:noFill/>
        </p:spPr>
        <p:txBody>
          <a:bodyPr wrap="none" rtlCol="0">
            <a:spAutoFit/>
          </a:bodyPr>
          <a:lstStyle/>
          <a:p>
            <a:r>
              <a:rPr lang="en-US" sz="4800" dirty="0">
                <a:latin typeface="Tahoma" panose="020B0604030504040204" pitchFamily="34" charset="0"/>
                <a:ea typeface="Tahoma" panose="020B0604030504040204" pitchFamily="34" charset="0"/>
                <a:cs typeface="Tahoma" panose="020B0604030504040204" pitchFamily="34" charset="0"/>
              </a:rPr>
              <a:t>Working in the Winter</a:t>
            </a:r>
          </a:p>
        </p:txBody>
      </p:sp>
    </p:spTree>
    <p:extLst>
      <p:ext uri="{BB962C8B-B14F-4D97-AF65-F5344CB8AC3E}">
        <p14:creationId xmlns:p14="http://schemas.microsoft.com/office/powerpoint/2010/main" val="2510959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34A1EA-8650-D75B-3059-27207546BAB9}"/>
              </a:ext>
            </a:extLst>
          </p:cNvPr>
          <p:cNvSpPr txBox="1"/>
          <p:nvPr/>
        </p:nvSpPr>
        <p:spPr>
          <a:xfrm>
            <a:off x="4055872" y="143025"/>
            <a:ext cx="7818551" cy="584775"/>
          </a:xfrm>
          <a:prstGeom prst="rect">
            <a:avLst/>
          </a:prstGeom>
          <a:noFill/>
        </p:spPr>
        <p:txBody>
          <a:bodyPr wrap="none" rtlCol="0">
            <a:spAutoFit/>
          </a:bodyPr>
          <a:lstStyle/>
          <a:p>
            <a:r>
              <a:rPr lang="en-US" sz="3200" i="1" dirty="0">
                <a:solidFill>
                  <a:schemeClr val="bg1"/>
                </a:solidFill>
                <a:latin typeface="Arial" panose="020B0604020202020204" pitchFamily="34" charset="0"/>
                <a:cs typeface="Arial" panose="020B0604020202020204" pitchFamily="34" charset="0"/>
              </a:rPr>
              <a:t>Guidelines for Performing Tasks in Winter</a:t>
            </a:r>
          </a:p>
        </p:txBody>
      </p:sp>
      <p:sp>
        <p:nvSpPr>
          <p:cNvPr id="8" name="TextBox 7">
            <a:extLst>
              <a:ext uri="{FF2B5EF4-FFF2-40B4-BE49-F238E27FC236}">
                <a16:creationId xmlns:a16="http://schemas.microsoft.com/office/drawing/2014/main" id="{AC10C3B0-BD62-D625-DDC2-B3883BC208A4}"/>
              </a:ext>
            </a:extLst>
          </p:cNvPr>
          <p:cNvSpPr txBox="1"/>
          <p:nvPr/>
        </p:nvSpPr>
        <p:spPr>
          <a:xfrm rot="21104860">
            <a:off x="8300328" y="3006902"/>
            <a:ext cx="2279712" cy="861794"/>
          </a:xfrm>
          <a:prstGeom prst="rect">
            <a:avLst/>
          </a:prstGeom>
          <a:noFill/>
        </p:spPr>
        <p:txBody>
          <a:bodyPr wrap="none" rtlCol="0">
            <a:prstTxWarp prst="textArchDown">
              <a:avLst>
                <a:gd name="adj" fmla="val 388785"/>
              </a:avLst>
            </a:prstTxWarp>
            <a:spAutoFit/>
          </a:bodyPr>
          <a:lstStyle/>
          <a:p>
            <a:r>
              <a:rPr lang="en-US" sz="2000" dirty="0"/>
              <a:t>   </a:t>
            </a:r>
            <a:r>
              <a:rPr lang="en-US" sz="1600" dirty="0"/>
              <a:t>Just Two Blocking</a:t>
            </a:r>
          </a:p>
        </p:txBody>
      </p:sp>
      <p:sp>
        <p:nvSpPr>
          <p:cNvPr id="11" name="TextBox 10">
            <a:extLst>
              <a:ext uri="{FF2B5EF4-FFF2-40B4-BE49-F238E27FC236}">
                <a16:creationId xmlns:a16="http://schemas.microsoft.com/office/drawing/2014/main" id="{A759356B-08E8-03E7-2FB7-E37A1A2ABE41}"/>
              </a:ext>
            </a:extLst>
          </p:cNvPr>
          <p:cNvSpPr txBox="1"/>
          <p:nvPr/>
        </p:nvSpPr>
        <p:spPr>
          <a:xfrm rot="21127990">
            <a:off x="2721880" y="5592917"/>
            <a:ext cx="665567" cy="246221"/>
          </a:xfrm>
          <a:prstGeom prst="rect">
            <a:avLst/>
          </a:prstGeom>
          <a:noFill/>
        </p:spPr>
        <p:txBody>
          <a:bodyPr wrap="none" rtlCol="0">
            <a:spAutoFit/>
          </a:bodyPr>
          <a:lstStyle/>
          <a:p>
            <a:r>
              <a:rPr lang="en-US" sz="1000" dirty="0"/>
              <a:t>NCDOT</a:t>
            </a:r>
          </a:p>
        </p:txBody>
      </p:sp>
      <p:sp>
        <p:nvSpPr>
          <p:cNvPr id="7" name="TextBox 6">
            <a:extLst>
              <a:ext uri="{FF2B5EF4-FFF2-40B4-BE49-F238E27FC236}">
                <a16:creationId xmlns:a16="http://schemas.microsoft.com/office/drawing/2014/main" id="{7E6C9B4E-8885-739B-B9DB-0A8D244736E6}"/>
              </a:ext>
            </a:extLst>
          </p:cNvPr>
          <p:cNvSpPr txBox="1"/>
          <p:nvPr/>
        </p:nvSpPr>
        <p:spPr>
          <a:xfrm>
            <a:off x="938446" y="1320152"/>
            <a:ext cx="10658007" cy="4832092"/>
          </a:xfrm>
          <a:prstGeom prst="rect">
            <a:avLst/>
          </a:prstGeom>
          <a:solidFill>
            <a:schemeClr val="bg1">
              <a:lumMod val="50000"/>
            </a:schemeClr>
          </a:solidFill>
          <a:ln>
            <a:solidFill>
              <a:srgbClr val="FF0000"/>
            </a:solidFill>
          </a:ln>
        </p:spPr>
        <p:txBody>
          <a:bodyPr wrap="square">
            <a:spAutoFit/>
          </a:bodyPr>
          <a:lstStyle/>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While no specific person spoke “Working in the Cold is Hard”, it’s a well know fact. </a:t>
            </a:r>
          </a:p>
          <a:p>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Cold weather impairs mental alertness, reduces dexterity, and strength in hands and feet.</a:t>
            </a:r>
          </a:p>
          <a:p>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North Carolina is also subject to heavy rain and storms year-round, and winter flooding presents significant risks. </a:t>
            </a:r>
          </a:p>
          <a:p>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Moreover, cold-related illnesses like frostbite and hypothermia, can be life threating.</a:t>
            </a:r>
          </a:p>
        </p:txBody>
      </p:sp>
    </p:spTree>
    <p:extLst>
      <p:ext uri="{BB962C8B-B14F-4D97-AF65-F5344CB8AC3E}">
        <p14:creationId xmlns:p14="http://schemas.microsoft.com/office/powerpoint/2010/main" val="1053224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BF4F-D0ED-E2DC-2DD1-1C09192E6CA0}"/>
              </a:ext>
            </a:extLst>
          </p:cNvPr>
          <p:cNvSpPr>
            <a:spLocks noGrp="1"/>
          </p:cNvSpPr>
          <p:nvPr>
            <p:ph type="ctrTitle"/>
          </p:nvPr>
        </p:nvSpPr>
        <p:spPr>
          <a:xfrm>
            <a:off x="744511" y="1154906"/>
            <a:ext cx="10702977" cy="4839944"/>
          </a:xfrm>
          <a:solidFill>
            <a:schemeClr val="bg1">
              <a:lumMod val="50000"/>
            </a:schemeClr>
          </a:solidFill>
          <a:ln>
            <a:solidFill>
              <a:srgbClr val="FF0000"/>
            </a:solidFill>
          </a:ln>
        </p:spPr>
        <p:txBody>
          <a:bodyPr/>
          <a:lstStyle/>
          <a:p>
            <a:pPr algn="l"/>
            <a:r>
              <a:rPr lang="en-US" sz="2800" b="0" dirty="0">
                <a:latin typeface="Tahoma" panose="020B0604030504040204" pitchFamily="34" charset="0"/>
                <a:ea typeface="Tahoma" panose="020B0604030504040204" pitchFamily="34" charset="0"/>
                <a:cs typeface="Tahoma" panose="020B0604030504040204" pitchFamily="34" charset="0"/>
              </a:rPr>
              <a:t>Working on a cold winter day and especially in floods, requires prioritizing safety by using appropriate gear, such as watertight boots and layers of warm clothing to prevent cold stress and injury. </a:t>
            </a:r>
            <a:br>
              <a:rPr lang="en-US" sz="2800" b="0" dirty="0">
                <a:latin typeface="Tahoma" panose="020B0604030504040204" pitchFamily="34" charset="0"/>
                <a:ea typeface="Tahoma" panose="020B0604030504040204" pitchFamily="34" charset="0"/>
                <a:cs typeface="Tahoma" panose="020B0604030504040204" pitchFamily="34" charset="0"/>
              </a:rPr>
            </a:br>
            <a:br>
              <a:rPr lang="en-US" sz="2800" b="0" dirty="0">
                <a:latin typeface="Tahoma" panose="020B0604030504040204" pitchFamily="34" charset="0"/>
                <a:ea typeface="Tahoma" panose="020B0604030504040204" pitchFamily="34" charset="0"/>
                <a:cs typeface="Tahoma" panose="020B0604030504040204" pitchFamily="34" charset="0"/>
              </a:rPr>
            </a:br>
            <a:r>
              <a:rPr lang="en-US" sz="2800" b="0" dirty="0">
                <a:latin typeface="Tahoma" panose="020B0604030504040204" pitchFamily="34" charset="0"/>
                <a:ea typeface="Tahoma" panose="020B0604030504040204" pitchFamily="34" charset="0"/>
                <a:cs typeface="Tahoma" panose="020B0604030504040204" pitchFamily="34" charset="0"/>
              </a:rPr>
              <a:t>Use proper work practices, such as avoiding direct contact with floodwaters, and washing hands.</a:t>
            </a:r>
            <a:br>
              <a:rPr lang="en-US" sz="2800" b="0" dirty="0">
                <a:latin typeface="Tahoma" panose="020B0604030504040204" pitchFamily="34" charset="0"/>
                <a:ea typeface="Tahoma" panose="020B0604030504040204" pitchFamily="34" charset="0"/>
                <a:cs typeface="Tahoma" panose="020B0604030504040204" pitchFamily="34" charset="0"/>
              </a:rPr>
            </a:br>
            <a:br>
              <a:rPr lang="en-US" sz="2800" b="0" dirty="0">
                <a:latin typeface="Tahoma" panose="020B0604030504040204" pitchFamily="34" charset="0"/>
                <a:ea typeface="Tahoma" panose="020B0604030504040204" pitchFamily="34" charset="0"/>
                <a:cs typeface="Tahoma" panose="020B0604030504040204" pitchFamily="34" charset="0"/>
              </a:rPr>
            </a:br>
            <a:r>
              <a:rPr lang="en-US" sz="2800" b="0" dirty="0">
                <a:latin typeface="Tahoma" panose="020B0604030504040204" pitchFamily="34" charset="0"/>
                <a:ea typeface="Tahoma" panose="020B0604030504040204" pitchFamily="34" charset="0"/>
                <a:cs typeface="Tahoma" panose="020B0604030504040204" pitchFamily="34" charset="0"/>
              </a:rPr>
              <a:t>Because cold water absorbs heat rapidly, it has immediate effects on exposed skin and the body in general. Staying dry should remain a priority. Ensure there are areas to reheat even in not in the water.</a:t>
            </a:r>
            <a:endParaRPr lang="en-US" sz="2400" b="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6FCB6D8D-3BB4-16EE-64F7-6E41D641C582}"/>
              </a:ext>
            </a:extLst>
          </p:cNvPr>
          <p:cNvSpPr>
            <a:spLocks noGrp="1"/>
          </p:cNvSpPr>
          <p:nvPr>
            <p:ph type="sldNum" sz="quarter" idx="4"/>
          </p:nvPr>
        </p:nvSpPr>
        <p:spPr/>
        <p:txBody>
          <a:bodyPr/>
          <a:lstStyle/>
          <a:p>
            <a:fld id="{71AF279C-F903-5C4F-9E12-139067057548}" type="slidenum">
              <a:rPr lang="en-US" smtClean="0"/>
              <a:pPr/>
              <a:t>3</a:t>
            </a:fld>
            <a:endParaRPr lang="en-US"/>
          </a:p>
        </p:txBody>
      </p:sp>
      <p:sp>
        <p:nvSpPr>
          <p:cNvPr id="3" name="TextBox 2">
            <a:extLst>
              <a:ext uri="{FF2B5EF4-FFF2-40B4-BE49-F238E27FC236}">
                <a16:creationId xmlns:a16="http://schemas.microsoft.com/office/drawing/2014/main" id="{93F38E00-4F24-38E7-216D-C98201E7B32C}"/>
              </a:ext>
            </a:extLst>
          </p:cNvPr>
          <p:cNvSpPr txBox="1"/>
          <p:nvPr/>
        </p:nvSpPr>
        <p:spPr>
          <a:xfrm>
            <a:off x="7161056" y="238522"/>
            <a:ext cx="4769126" cy="615553"/>
          </a:xfrm>
          <a:prstGeom prst="rect">
            <a:avLst/>
          </a:prstGeom>
          <a:noFill/>
        </p:spPr>
        <p:txBody>
          <a:bodyPr wrap="none" rtlCol="0">
            <a:spAutoFit/>
          </a:bodyPr>
          <a:lstStyle/>
          <a:p>
            <a:r>
              <a:rPr lang="en-US" sz="3200" i="1" dirty="0">
                <a:solidFill>
                  <a:schemeClr val="bg1"/>
                </a:solidFill>
                <a:latin typeface="Tahoma" panose="020B0604030504040204" pitchFamily="34" charset="0"/>
                <a:ea typeface="Tahoma" panose="020B0604030504040204" pitchFamily="34" charset="0"/>
                <a:cs typeface="Tahoma" panose="020B0604030504040204" pitchFamily="34" charset="0"/>
              </a:rPr>
              <a:t>Managing Cold </a:t>
            </a:r>
            <a:r>
              <a:rPr lang="en-US" sz="3400" i="1" dirty="0">
                <a:solidFill>
                  <a:schemeClr val="bg1"/>
                </a:solidFill>
                <a:latin typeface="Tahoma" panose="020B0604030504040204" pitchFamily="34" charset="0"/>
                <a:ea typeface="Tahoma" panose="020B0604030504040204" pitchFamily="34" charset="0"/>
                <a:cs typeface="Tahoma" panose="020B0604030504040204" pitchFamily="34" charset="0"/>
              </a:rPr>
              <a:t>Weather</a:t>
            </a:r>
          </a:p>
        </p:txBody>
      </p:sp>
    </p:spTree>
    <p:extLst>
      <p:ext uri="{BB962C8B-B14F-4D97-AF65-F5344CB8AC3E}">
        <p14:creationId xmlns:p14="http://schemas.microsoft.com/office/powerpoint/2010/main" val="4254789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C84FAFD-45AE-CC25-61C6-5D8B14125F44}"/>
              </a:ext>
            </a:extLst>
          </p:cNvPr>
          <p:cNvSpPr txBox="1"/>
          <p:nvPr/>
        </p:nvSpPr>
        <p:spPr>
          <a:xfrm>
            <a:off x="7284118" y="271582"/>
            <a:ext cx="4708918" cy="584775"/>
          </a:xfrm>
          <a:prstGeom prst="rect">
            <a:avLst/>
          </a:prstGeom>
          <a:noFill/>
        </p:spPr>
        <p:txBody>
          <a:bodyPr wrap="none" rtlCol="0">
            <a:spAutoFit/>
          </a:bodyPr>
          <a:lstStyle/>
          <a:p>
            <a:r>
              <a:rPr lang="en-US" sz="3200" i="1" dirty="0">
                <a:solidFill>
                  <a:schemeClr val="bg1"/>
                </a:solidFill>
                <a:latin typeface="Arial" panose="020B0604020202020204" pitchFamily="34" charset="0"/>
                <a:cs typeface="Arial" panose="020B0604020202020204" pitchFamily="34" charset="0"/>
              </a:rPr>
              <a:t>Managing Cold Weather</a:t>
            </a:r>
          </a:p>
        </p:txBody>
      </p:sp>
      <p:sp>
        <p:nvSpPr>
          <p:cNvPr id="5" name="TextBox 4">
            <a:extLst>
              <a:ext uri="{FF2B5EF4-FFF2-40B4-BE49-F238E27FC236}">
                <a16:creationId xmlns:a16="http://schemas.microsoft.com/office/drawing/2014/main" id="{9EA6343B-E624-B0F8-C370-A1DCDFDC8C9F}"/>
              </a:ext>
            </a:extLst>
          </p:cNvPr>
          <p:cNvSpPr txBox="1"/>
          <p:nvPr/>
        </p:nvSpPr>
        <p:spPr>
          <a:xfrm>
            <a:off x="676275" y="1185982"/>
            <a:ext cx="10839450" cy="5262979"/>
          </a:xfrm>
          <a:prstGeom prst="rect">
            <a:avLst/>
          </a:prstGeom>
          <a:solidFill>
            <a:schemeClr val="bg1">
              <a:lumMod val="50000"/>
            </a:schemeClr>
          </a:solidFill>
          <a:ln>
            <a:solidFill>
              <a:srgbClr val="FF0000"/>
            </a:solidFill>
          </a:ln>
        </p:spPr>
        <p:txBody>
          <a:bodyPr wrap="square">
            <a:spAutoFit/>
          </a:bodyPr>
          <a:lstStyle/>
          <a:p>
            <a:r>
              <a:rPr lang="en-US" sz="2800" i="1" dirty="0">
                <a:solidFill>
                  <a:schemeClr val="bg1"/>
                </a:solidFill>
                <a:latin typeface="Tahoma" panose="020B0604030504040204" pitchFamily="34" charset="0"/>
                <a:ea typeface="Tahoma" panose="020B0604030504040204" pitchFamily="34" charset="0"/>
                <a:cs typeface="Tahoma" panose="020B0604030504040204" pitchFamily="34" charset="0"/>
              </a:rPr>
              <a:t>Essential Gear and Clothing:</a:t>
            </a:r>
          </a:p>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Layer Clothing: Wear at least three layers of loose-fitting clothing, which trap heat and are easy to remove if you overheat. </a:t>
            </a:r>
          </a:p>
          <a:p>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800" i="1" dirty="0">
                <a:solidFill>
                  <a:schemeClr val="bg1"/>
                </a:solidFill>
                <a:latin typeface="Tahoma" panose="020B0604030504040204" pitchFamily="34" charset="0"/>
                <a:ea typeface="Tahoma" panose="020B0604030504040204" pitchFamily="34" charset="0"/>
                <a:cs typeface="Tahoma" panose="020B0604030504040204" pitchFamily="34" charset="0"/>
              </a:rPr>
              <a:t>Footwear is Crucial:</a:t>
            </a:r>
          </a:p>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Wear insulated and watertight boots with good rubber treads to protect from water, punctures, and bites, as well as provide traction on slippery surfaces. </a:t>
            </a:r>
          </a:p>
          <a:p>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800" i="1" dirty="0">
                <a:solidFill>
                  <a:schemeClr val="bg1"/>
                </a:solidFill>
                <a:latin typeface="Tahoma" panose="020B0604030504040204" pitchFamily="34" charset="0"/>
                <a:ea typeface="Tahoma" panose="020B0604030504040204" pitchFamily="34" charset="0"/>
                <a:cs typeface="Tahoma" panose="020B0604030504040204" pitchFamily="34" charset="0"/>
              </a:rPr>
              <a:t>Protect Your Extremities:</a:t>
            </a:r>
          </a:p>
          <a:p>
            <a:r>
              <a:rPr lang="en-US" sz="2800" dirty="0">
                <a:solidFill>
                  <a:schemeClr val="bg1"/>
                </a:solidFill>
                <a:latin typeface="Tahoma" panose="020B0604030504040204" pitchFamily="34" charset="0"/>
                <a:ea typeface="Tahoma" panose="020B0604030504040204" pitchFamily="34" charset="0"/>
                <a:cs typeface="Tahoma" panose="020B0604030504040204" pitchFamily="34" charset="0"/>
              </a:rPr>
              <a:t>Use heavy work gloves to protect your hands and wear a protective hat for your head.</a:t>
            </a:r>
          </a:p>
        </p:txBody>
      </p:sp>
    </p:spTree>
    <p:extLst>
      <p:ext uri="{BB962C8B-B14F-4D97-AF65-F5344CB8AC3E}">
        <p14:creationId xmlns:p14="http://schemas.microsoft.com/office/powerpoint/2010/main" val="2398882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957EBF-FA3B-73D6-E7B0-8AE04FD34965}"/>
              </a:ext>
            </a:extLst>
          </p:cNvPr>
          <p:cNvSpPr>
            <a:spLocks noGrp="1"/>
          </p:cNvSpPr>
          <p:nvPr>
            <p:ph type="body" sz="quarter" idx="10"/>
          </p:nvPr>
        </p:nvSpPr>
        <p:spPr>
          <a:xfrm>
            <a:off x="2162198" y="342045"/>
            <a:ext cx="9802467" cy="661988"/>
          </a:xfrm>
        </p:spPr>
        <p:txBody>
          <a:bodyPr/>
          <a:lstStyle/>
          <a:p>
            <a:r>
              <a:rPr lang="en-US" sz="3800" i="1" dirty="0">
                <a:latin typeface="Tahoma" panose="020B0604030504040204" pitchFamily="34" charset="0"/>
                <a:ea typeface="Tahoma" panose="020B0604030504040204" pitchFamily="34" charset="0"/>
                <a:cs typeface="Tahoma" panose="020B0604030504040204" pitchFamily="34" charset="0"/>
              </a:rPr>
              <a:t>Consider Options to Managing Cold Weather</a:t>
            </a:r>
          </a:p>
        </p:txBody>
      </p:sp>
      <p:sp>
        <p:nvSpPr>
          <p:cNvPr id="4" name="Slide Number Placeholder 3">
            <a:extLst>
              <a:ext uri="{FF2B5EF4-FFF2-40B4-BE49-F238E27FC236}">
                <a16:creationId xmlns:a16="http://schemas.microsoft.com/office/drawing/2014/main" id="{C3BF76A9-C7D6-4BB0-0CF8-D2C68E11E084}"/>
              </a:ext>
            </a:extLst>
          </p:cNvPr>
          <p:cNvSpPr>
            <a:spLocks noGrp="1"/>
          </p:cNvSpPr>
          <p:nvPr>
            <p:ph type="sldNum" sz="quarter" idx="4"/>
          </p:nvPr>
        </p:nvSpPr>
        <p:spPr/>
        <p:txBody>
          <a:bodyPr/>
          <a:lstStyle/>
          <a:p>
            <a:fld id="{71AF279C-F903-5C4F-9E12-139067057548}" type="slidenum">
              <a:rPr lang="en-US" smtClean="0"/>
              <a:pPr/>
              <a:t>5</a:t>
            </a:fld>
            <a:endParaRPr lang="en-US"/>
          </a:p>
        </p:txBody>
      </p:sp>
      <p:pic>
        <p:nvPicPr>
          <p:cNvPr id="7" name="Picture 6">
            <a:extLst>
              <a:ext uri="{FF2B5EF4-FFF2-40B4-BE49-F238E27FC236}">
                <a16:creationId xmlns:a16="http://schemas.microsoft.com/office/drawing/2014/main" id="{86BCEAF8-5F67-7E91-0003-D8A0F7D87911}"/>
              </a:ext>
            </a:extLst>
          </p:cNvPr>
          <p:cNvPicPr>
            <a:picLocks noChangeAspect="1"/>
          </p:cNvPicPr>
          <p:nvPr/>
        </p:nvPicPr>
        <p:blipFill>
          <a:blip r:embed="rId2"/>
          <a:srcRect l="17129"/>
          <a:stretch>
            <a:fillRect/>
          </a:stretch>
        </p:blipFill>
        <p:spPr>
          <a:xfrm>
            <a:off x="441805" y="1265684"/>
            <a:ext cx="3409950" cy="25645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4FF6C25F-E6F5-7CB3-7BCF-9E22848A2BFF}"/>
              </a:ext>
            </a:extLst>
          </p:cNvPr>
          <p:cNvPicPr>
            <a:picLocks noChangeAspect="1"/>
          </p:cNvPicPr>
          <p:nvPr/>
        </p:nvPicPr>
        <p:blipFill>
          <a:blip r:embed="rId3"/>
          <a:stretch>
            <a:fillRect/>
          </a:stretch>
        </p:blipFill>
        <p:spPr>
          <a:xfrm>
            <a:off x="8406486" y="2102278"/>
            <a:ext cx="3409950" cy="34558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BB9916EF-7EBE-90A5-F346-ACAFBFA5D596}"/>
              </a:ext>
            </a:extLst>
          </p:cNvPr>
          <p:cNvPicPr>
            <a:picLocks noChangeAspect="1"/>
          </p:cNvPicPr>
          <p:nvPr/>
        </p:nvPicPr>
        <p:blipFill>
          <a:blip r:embed="rId4"/>
          <a:srcRect l="2906" t="-1268" r="29603" b="1268"/>
          <a:stretch>
            <a:fillRect/>
          </a:stretch>
        </p:blipFill>
        <p:spPr>
          <a:xfrm>
            <a:off x="4551660" y="2046633"/>
            <a:ext cx="3539647" cy="35671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C517370C-C6C1-BC2A-FF11-6F82D1874610}"/>
              </a:ext>
            </a:extLst>
          </p:cNvPr>
          <p:cNvPicPr>
            <a:picLocks noChangeAspect="1"/>
          </p:cNvPicPr>
          <p:nvPr/>
        </p:nvPicPr>
        <p:blipFill>
          <a:blip r:embed="rId5"/>
          <a:srcRect t="13806" b="15267"/>
          <a:stretch>
            <a:fillRect/>
          </a:stretch>
        </p:blipFill>
        <p:spPr>
          <a:xfrm>
            <a:off x="441805" y="4220381"/>
            <a:ext cx="3440786" cy="24404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58072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5BECEE-4FEA-E538-D52C-78700DC62744}"/>
              </a:ext>
            </a:extLst>
          </p:cNvPr>
          <p:cNvSpPr txBox="1"/>
          <p:nvPr/>
        </p:nvSpPr>
        <p:spPr>
          <a:xfrm>
            <a:off x="1580120" y="2471737"/>
            <a:ext cx="9031760" cy="2800767"/>
          </a:xfrm>
          <a:prstGeom prst="rect">
            <a:avLst/>
          </a:prstGeom>
          <a:noFill/>
        </p:spPr>
        <p:txBody>
          <a:bodyPr wrap="square" rtlCol="0">
            <a:spAutoFit/>
          </a:bodyPr>
          <a:lstStyle/>
          <a:p>
            <a:pPr algn="ctr"/>
            <a:r>
              <a:rPr lang="en-US" sz="5000" dirty="0">
                <a:solidFill>
                  <a:schemeClr val="bg1"/>
                </a:solidFill>
                <a:latin typeface="Arial" panose="020B0604020202020204" pitchFamily="34" charset="0"/>
                <a:cs typeface="Arial" panose="020B0604020202020204" pitchFamily="34" charset="0"/>
              </a:rPr>
              <a:t>Questions</a:t>
            </a:r>
          </a:p>
          <a:p>
            <a:pPr algn="ctr"/>
            <a:endParaRPr lang="en-US" sz="5000" dirty="0">
              <a:solidFill>
                <a:schemeClr val="bg1"/>
              </a:solidFill>
              <a:latin typeface="Arial" panose="020B0604020202020204" pitchFamily="34" charset="0"/>
              <a:cs typeface="Arial" panose="020B0604020202020204" pitchFamily="34" charset="0"/>
            </a:endParaRPr>
          </a:p>
          <a:p>
            <a:pPr algn="ctr"/>
            <a:r>
              <a:rPr lang="en-US" sz="3800" dirty="0">
                <a:solidFill>
                  <a:schemeClr val="bg1"/>
                </a:solidFill>
                <a:latin typeface="Tahoma" panose="020B0604030504040204" pitchFamily="34" charset="0"/>
                <a:ea typeface="Tahoma" panose="020B0604030504040204" pitchFamily="34" charset="0"/>
                <a:cs typeface="Tahoma" panose="020B0604030504040204" pitchFamily="34" charset="0"/>
              </a:rPr>
              <a:t>Contact Safety and Risk Management or your local Safety Representative</a:t>
            </a:r>
            <a:r>
              <a:rPr lang="en-US" sz="3800" dirty="0">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241288573"/>
      </p:ext>
    </p:extLst>
  </p:cSld>
  <p:clrMapOvr>
    <a:masterClrMapping/>
  </p:clrMapOvr>
</p:sld>
</file>

<file path=ppt/theme/theme1.xml><?xml version="1.0" encoding="utf-8"?>
<a:theme xmlns:a="http://schemas.openxmlformats.org/drawingml/2006/main" name="2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CDOT Presentation Theme">
  <a:themeElements>
    <a:clrScheme name="Custom 1">
      <a:dk1>
        <a:srgbClr val="0B3C61"/>
      </a:dk1>
      <a:lt1>
        <a:srgbClr val="FFFFFF"/>
      </a:lt1>
      <a:dk2>
        <a:srgbClr val="012639"/>
      </a:dk2>
      <a:lt2>
        <a:srgbClr val="FFFFFF"/>
      </a:lt2>
      <a:accent1>
        <a:srgbClr val="C15D2D"/>
      </a:accent1>
      <a:accent2>
        <a:srgbClr val="288DC2"/>
      </a:accent2>
      <a:accent3>
        <a:srgbClr val="0B3C61"/>
      </a:accent3>
      <a:accent4>
        <a:srgbClr val="778591"/>
      </a:accent4>
      <a:accent5>
        <a:srgbClr val="58B7B3"/>
      </a:accent5>
      <a:accent6>
        <a:srgbClr val="672E6B"/>
      </a:accent6>
      <a:hlink>
        <a:srgbClr val="7FB0D5"/>
      </a:hlink>
      <a:folHlink>
        <a:srgbClr val="387AAB"/>
      </a:folHlink>
    </a:clrScheme>
    <a:fontScheme name="NCDOT-template-2022-07019">
      <a:majorFont>
        <a:latin typeface="Montserrat SemiBold"/>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DOT-2022-07-29-template" id="{75CF54D4-0196-CA4E-81E1-E2F8807D3989}" vid="{99E48407-464E-2E43-B609-BD9B394F25B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FA85D6D1B39442AE4FCCCCB1EAC3B1" ma:contentTypeVersion="3" ma:contentTypeDescription="Create a new document." ma:contentTypeScope="" ma:versionID="50b1dde5ad134770595387cee691a61e">
  <xsd:schema xmlns:xsd="http://www.w3.org/2001/XMLSchema" xmlns:xs="http://www.w3.org/2001/XMLSchema" xmlns:p="http://schemas.microsoft.com/office/2006/metadata/properties" xmlns:ns1="http://schemas.microsoft.com/sharepoint/v3" xmlns:ns2="16f00c2e-ac5c-418b-9f13-a0771dbd417d" targetNamespace="http://schemas.microsoft.com/office/2006/metadata/properties" ma:root="true" ma:fieldsID="04987c49229fa308293212ad068107d8" ns1:_="" ns2:_="">
    <xsd:import namespace="http://schemas.microsoft.com/sharepoint/v3"/>
    <xsd:import namespace="16f00c2e-ac5c-418b-9f13-a0771dbd417d"/>
    <xsd:element name="properties">
      <xsd:complexType>
        <xsd:sequence>
          <xsd:element name="documentManagement">
            <xsd:complexType>
              <xsd:all>
                <xsd:element ref="ns2:_dlc_DocId" minOccurs="0"/>
                <xsd:element ref="ns2:_dlc_DocIdUrl" minOccurs="0"/>
                <xsd:element ref="ns2:_dlc_DocIdPersistId" minOccurs="0"/>
                <xsd:element ref="ns1: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1"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6f00c2e-ac5c-418b-9f13-a0771dbd417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URL xmlns="http://schemas.microsoft.com/sharepoint/v3">
      <Url xsi:nil="true"/>
      <Description xsi:nil="true"/>
    </URL>
    <_dlc_DocId xmlns="16f00c2e-ac5c-418b-9f13-a0771dbd417d" xsi:nil="true"/>
  </documentManagement>
</p:properti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38E3D9D8-622B-45F1-ADAA-83DA8375BD0D}"/>
</file>

<file path=customXml/itemProps2.xml><?xml version="1.0" encoding="utf-8"?>
<ds:datastoreItem xmlns:ds="http://schemas.openxmlformats.org/officeDocument/2006/customXml" ds:itemID="{064D16D7-89AE-4D79-A4B6-16117B583558}">
  <ds:schemaRefs>
    <ds:schemaRef ds:uri="http://schemas.microsoft.com/sharepoint/v3/contenttype/forms"/>
  </ds:schemaRefs>
</ds:datastoreItem>
</file>

<file path=customXml/itemProps3.xml><?xml version="1.0" encoding="utf-8"?>
<ds:datastoreItem xmlns:ds="http://schemas.openxmlformats.org/officeDocument/2006/customXml" ds:itemID="{4813077E-0B1D-4289-A66A-91D055C2D841}">
  <ds:schemaRefs>
    <ds:schemaRef ds:uri="http://purl.org/dc/terms/"/>
    <ds:schemaRef ds:uri="http://schemas.openxmlformats.org/package/2006/metadata/core-properties"/>
    <ds:schemaRef ds:uri="http://schemas.microsoft.com/office/2006/documentManagement/types"/>
    <ds:schemaRef ds:uri="ce1d8355-edb2-4890-b186-83932a5a78f6"/>
    <ds:schemaRef ds:uri="f538ba63-f06c-483c-82d0-5a231b81d35b"/>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A7A32DD9-A2E7-4E7B-9BE2-31A691E3DD15}"/>
</file>

<file path=docProps/app.xml><?xml version="1.0" encoding="utf-8"?>
<Properties xmlns="http://schemas.openxmlformats.org/officeDocument/2006/extended-properties" xmlns:vt="http://schemas.openxmlformats.org/officeDocument/2006/docPropsVTypes">
  <Template/>
  <TotalTime>742</TotalTime>
  <Words>286</Words>
  <Application>Microsoft Office PowerPoint</Application>
  <PresentationFormat>Widescreen</PresentationFormat>
  <Paragraphs>28</Paragraphs>
  <Slides>6</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vt:i4>
      </vt:variant>
    </vt:vector>
  </HeadingPairs>
  <TitlesOfParts>
    <vt:vector size="16" baseType="lpstr">
      <vt:lpstr>Montserrat Light</vt:lpstr>
      <vt:lpstr>Montserrat</vt:lpstr>
      <vt:lpstr>Tahoma</vt:lpstr>
      <vt:lpstr>Times New Roman</vt:lpstr>
      <vt:lpstr>Montserrat SemiBold</vt:lpstr>
      <vt:lpstr>Montserrat Medium</vt:lpstr>
      <vt:lpstr>Wingdings</vt:lpstr>
      <vt:lpstr>Arial</vt:lpstr>
      <vt:lpstr>2_Office Theme</vt:lpstr>
      <vt:lpstr>NCDOT Presentation Theme</vt:lpstr>
      <vt:lpstr>PowerPoint Presentation</vt:lpstr>
      <vt:lpstr>PowerPoint Presentation</vt:lpstr>
      <vt:lpstr>Working on a cold winter day and especially in floods, requires prioritizing safety by using appropriate gear, such as watertight boots and layers of warm clothing to prevent cold stress and injury.   Use proper work practices, such as avoiding direct contact with floodwaters, and washing hands.  Because cold water absorbs heat rapidly, it has immediate effects on exposed skin and the body in general. Staying dry should remain a priority. Ensure there are areas to reheat even in not in the water.</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SE/SO Conference Call</dc:title>
  <dc:creator>Cox, Beth A</dc:creator>
  <cp:lastModifiedBy>Polk, Brian N</cp:lastModifiedBy>
  <cp:revision>81</cp:revision>
  <cp:lastPrinted>2022-05-31T17:04:15Z</cp:lastPrinted>
  <dcterms:created xsi:type="dcterms:W3CDTF">2022-08-11T11:45:14Z</dcterms:created>
  <dcterms:modified xsi:type="dcterms:W3CDTF">2025-09-17T23:40:59Z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0x0101004BFA85D6D1B39442AE4FCCCCB1EAC3B1</vt:lpwstr>
  </property>
  <property fmtid="{D5CDD505-2E9C-101B-9397-08002B2CF9AE}" pid="4" name="Order">
    <vt:r8>32600</vt:r8>
  </property>
</Properties>
</file>